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Lst>
  <p:sldSz cx="9144000" cy="6858000" type="screen4x3"/>
  <p:notesSz cx="6858000" cy="9144000"/>
  <p:defaultText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5" d="100"/>
          <a:sy n="65" d="100"/>
        </p:scale>
        <p:origin x="-1452" y="-10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1" name="Rectangle 10"/>
          <p:cNvSpPr/>
          <p:nvPr/>
        </p:nvSpPr>
        <p:spPr>
          <a:xfrm>
            <a:off x="0" y="3866920"/>
            <a:ext cx="9144000" cy="2991080"/>
          </a:xfrm>
          <a:prstGeom prst="rect">
            <a:avLst/>
          </a:prstGeom>
          <a:gradFill>
            <a:gsLst>
              <a:gs pos="0">
                <a:schemeClr val="bg1">
                  <a:alpha val="91000"/>
                </a:schemeClr>
              </a:gs>
              <a:gs pos="37000">
                <a:schemeClr val="bg1">
                  <a:alpha val="76000"/>
                </a:schemeClr>
              </a:gs>
              <a:gs pos="100000">
                <a:schemeClr val="bg2">
                  <a:alpha val="79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0" y="0"/>
            <a:ext cx="9144000" cy="3866920"/>
          </a:xfrm>
          <a:prstGeom prst="rect">
            <a:avLst/>
          </a:prstGeom>
          <a:gradFill flip="none" rotWithShape="1">
            <a:gsLst>
              <a:gs pos="0">
                <a:schemeClr val="bg1">
                  <a:alpha val="89000"/>
                </a:schemeClr>
              </a:gs>
              <a:gs pos="48000">
                <a:schemeClr val="bg1">
                  <a:alpha val="62000"/>
                </a:schemeClr>
              </a:gs>
              <a:gs pos="100000">
                <a:schemeClr val="bg2">
                  <a:alpha val="7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12"/>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Oval 13"/>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1473795" y="5052545"/>
            <a:ext cx="5637010" cy="882119"/>
          </a:xfrm>
        </p:spPr>
        <p:txBody>
          <a:bodyPr>
            <a:normAutofit/>
          </a:bodyPr>
          <a:lstStyle>
            <a:lvl1pPr marL="0" indent="0" algn="l">
              <a:buNone/>
              <a:defRPr sz="22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C5852B4E-C0FC-449F-A9B1-CDCA7711007F}" type="datetimeFigureOut">
              <a:rPr lang="id-ID" smtClean="0"/>
              <a:t>03/12/2013</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6929C616-C700-4256-808B-A4A78CE40DD4}" type="slidenum">
              <a:rPr lang="id-ID" smtClean="0"/>
              <a:t>‹#›</a:t>
            </a:fld>
            <a:endParaRPr lang="id-ID"/>
          </a:p>
        </p:txBody>
      </p:sp>
      <p:sp>
        <p:nvSpPr>
          <p:cNvPr id="2" name="Title 1"/>
          <p:cNvSpPr>
            <a:spLocks noGrp="1"/>
          </p:cNvSpPr>
          <p:nvPr>
            <p:ph type="ctrTitle"/>
          </p:nvPr>
        </p:nvSpPr>
        <p:spPr>
          <a:xfrm>
            <a:off x="817581" y="3132290"/>
            <a:ext cx="7175351" cy="1793167"/>
          </a:xfrm>
          <a:effectLst/>
        </p:spPr>
        <p:txBody>
          <a:bodyPr>
            <a:noAutofit/>
          </a:bodyPr>
          <a:lstStyle>
            <a:lvl1pPr marL="640080" indent="-457200" algn="l">
              <a:defRPr sz="5400"/>
            </a:lvl1pPr>
          </a:lstStyle>
          <a:p>
            <a:r>
              <a:rPr lang="en-US" smtClean="0"/>
              <a:t>Click to edit Master title style</a:t>
            </a:r>
            <a:endParaRPr lang="en-US" dirty="0"/>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1905000" y="731519"/>
            <a:ext cx="6400800" cy="347472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5852B4E-C0FC-449F-A9B1-CDCA7711007F}" type="datetimeFigureOut">
              <a:rPr lang="id-ID" smtClean="0"/>
              <a:t>03/12/2013</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6929C616-C700-4256-808B-A4A78CE40DD4}" type="slidenum">
              <a:rPr lang="id-ID" smtClean="0"/>
              <a:t>‹#›</a:t>
            </a:fld>
            <a:endParaRPr lang="id-ID"/>
          </a:p>
        </p:txBody>
      </p:sp>
    </p:spTree>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153758" y="376517"/>
            <a:ext cx="2057400" cy="5238339"/>
          </a:xfrm>
          <a:effectLst/>
        </p:spPr>
        <p:txBody>
          <a:bodyPr vert="eaVert"/>
          <a:lstStyle>
            <a:lvl1pPr algn="l">
              <a:defRPr/>
            </a:lvl1pPr>
          </a:lstStyle>
          <a:p>
            <a:r>
              <a:rPr lang="en-US" smtClean="0"/>
              <a:t>Click to edit Master title style</a:t>
            </a:r>
            <a:endParaRPr lang="en-US"/>
          </a:p>
        </p:txBody>
      </p:sp>
      <p:sp>
        <p:nvSpPr>
          <p:cNvPr id="3" name="Vertical Text Placeholder 2"/>
          <p:cNvSpPr>
            <a:spLocks noGrp="1"/>
          </p:cNvSpPr>
          <p:nvPr>
            <p:ph type="body" orient="vert" idx="1"/>
          </p:nvPr>
        </p:nvSpPr>
        <p:spPr>
          <a:xfrm>
            <a:off x="3324113" y="731519"/>
            <a:ext cx="4829287" cy="4894729"/>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C5852B4E-C0FC-449F-A9B1-CDCA7711007F}" type="datetimeFigureOut">
              <a:rPr lang="id-ID" smtClean="0"/>
              <a:t>03/12/2013</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6929C616-C700-4256-808B-A4A78CE40DD4}" type="slidenum">
              <a:rPr lang="id-ID" smtClean="0"/>
              <a:t>‹#›</a:t>
            </a:fld>
            <a:endParaRPr lang="id-ID"/>
          </a:p>
        </p:txBody>
      </p:sp>
    </p:spTree>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C5852B4E-C0FC-449F-A9B1-CDCA7711007F}" type="datetimeFigureOut">
              <a:rPr lang="id-ID" smtClean="0"/>
              <a:t>03/12/2013</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6929C616-C700-4256-808B-A4A78CE40DD4}" type="slidenum">
              <a:rPr lang="id-ID" smtClean="0"/>
              <a:t>‹#›</a:t>
            </a:fld>
            <a:endParaRPr lang="id-ID"/>
          </a:p>
        </p:txBody>
      </p:sp>
      <p:sp>
        <p:nvSpPr>
          <p:cNvPr id="8" name="Title 7"/>
          <p:cNvSpPr>
            <a:spLocks noGrp="1"/>
          </p:cNvSpPr>
          <p:nvPr>
            <p:ph type="title"/>
          </p:nvPr>
        </p:nvSpPr>
        <p:spPr/>
        <p:txBody>
          <a:bodyPr/>
          <a:lstStyle/>
          <a:p>
            <a:r>
              <a:rPr lang="en-US" smtClean="0"/>
              <a:t>Click to edit Master title style</a:t>
            </a:r>
            <a:endParaRPr lang="en-US"/>
          </a:p>
        </p:txBody>
      </p:sp>
      <p:sp>
        <p:nvSpPr>
          <p:cNvPr id="10" name="Content Placeholder 9"/>
          <p:cNvSpPr>
            <a:spLocks noGrp="1"/>
          </p:cNvSpPr>
          <p:nvPr>
            <p:ph sz="quarter" idx="13"/>
          </p:nvPr>
        </p:nvSpPr>
        <p:spPr>
          <a:xfrm>
            <a:off x="1143000" y="731520"/>
            <a:ext cx="6400800" cy="347472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7" name="Rectangle 6"/>
          <p:cNvSpPr/>
          <p:nvPr/>
        </p:nvSpPr>
        <p:spPr>
          <a:xfrm>
            <a:off x="0" y="3866920"/>
            <a:ext cx="9144000" cy="2991080"/>
          </a:xfrm>
          <a:prstGeom prst="rect">
            <a:avLst/>
          </a:prstGeom>
          <a:gradFill>
            <a:gsLst>
              <a:gs pos="0">
                <a:schemeClr val="bg1">
                  <a:alpha val="92000"/>
                </a:schemeClr>
              </a:gs>
              <a:gs pos="37000">
                <a:schemeClr val="bg1">
                  <a:alpha val="77000"/>
                </a:schemeClr>
              </a:gs>
              <a:gs pos="100000">
                <a:schemeClr val="bg2">
                  <a:alpha val="8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0" y="0"/>
            <a:ext cx="9144000" cy="3866920"/>
          </a:xfrm>
          <a:prstGeom prst="rect">
            <a:avLst/>
          </a:prstGeom>
          <a:gradFill flip="none" rotWithShape="1">
            <a:gsLst>
              <a:gs pos="0">
                <a:schemeClr val="bg1">
                  <a:alpha val="90000"/>
                </a:schemeClr>
              </a:gs>
              <a:gs pos="48000">
                <a:schemeClr val="bg1">
                  <a:alpha val="63000"/>
                </a:schemeClr>
              </a:gs>
              <a:gs pos="100000">
                <a:schemeClr val="bg2">
                  <a:alpha val="8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2033195" y="2172648"/>
            <a:ext cx="5966666" cy="2423346"/>
          </a:xfrm>
          <a:effectLst/>
        </p:spPr>
        <p:txBody>
          <a:bodyPr anchor="b"/>
          <a:lstStyle>
            <a:lvl1pPr algn="r">
              <a:defRPr sz="4600" b="1" cap="none" baseline="0"/>
            </a:lvl1pPr>
          </a:lstStyle>
          <a:p>
            <a:r>
              <a:rPr lang="en-US" smtClean="0"/>
              <a:t>Click to edit Master title style</a:t>
            </a:r>
            <a:endParaRPr lang="en-US" dirty="0"/>
          </a:p>
        </p:txBody>
      </p:sp>
      <p:sp>
        <p:nvSpPr>
          <p:cNvPr id="3" name="Text Placeholder 2"/>
          <p:cNvSpPr>
            <a:spLocks noGrp="1"/>
          </p:cNvSpPr>
          <p:nvPr>
            <p:ph type="body" idx="1"/>
          </p:nvPr>
        </p:nvSpPr>
        <p:spPr>
          <a:xfrm>
            <a:off x="2022438" y="4607511"/>
            <a:ext cx="5970494" cy="835460"/>
          </a:xfrm>
        </p:spPr>
        <p:txBody>
          <a:bodyPr anchor="t"/>
          <a:lstStyle>
            <a:lvl1pPr marL="0" indent="0" algn="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5852B4E-C0FC-449F-A9B1-CDCA7711007F}" type="datetimeFigureOut">
              <a:rPr lang="id-ID" smtClean="0"/>
              <a:t>03/12/2013</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6929C616-C700-4256-808B-A4A78CE40DD4}" type="slidenum">
              <a:rPr lang="id-ID" smtClean="0"/>
              <a:t>‹#›</a:t>
            </a:fld>
            <a:endParaRPr lang="id-ID"/>
          </a:p>
        </p:txBody>
      </p:sp>
    </p:spTree>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C5852B4E-C0FC-449F-A9B1-CDCA7711007F}" type="datetimeFigureOut">
              <a:rPr lang="id-ID" smtClean="0"/>
              <a:t>03/12/2013</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6929C616-C700-4256-808B-A4A78CE40DD4}" type="slidenum">
              <a:rPr lang="id-ID" smtClean="0"/>
              <a:t>‹#›</a:t>
            </a:fld>
            <a:endParaRPr lang="id-ID"/>
          </a:p>
        </p:txBody>
      </p:sp>
      <p:sp>
        <p:nvSpPr>
          <p:cNvPr id="8" name="Title 7"/>
          <p:cNvSpPr>
            <a:spLocks noGrp="1"/>
          </p:cNvSpPr>
          <p:nvPr>
            <p:ph type="title"/>
          </p:nvPr>
        </p:nvSpPr>
        <p:spPr/>
        <p:txBody>
          <a:bodyPr/>
          <a:lstStyle/>
          <a:p>
            <a:r>
              <a:rPr lang="en-US" smtClean="0"/>
              <a:t>Click to edit Master title style</a:t>
            </a:r>
            <a:endParaRPr lang="en-US"/>
          </a:p>
        </p:txBody>
      </p:sp>
      <p:sp>
        <p:nvSpPr>
          <p:cNvPr id="9" name="Content Placeholder 8"/>
          <p:cNvSpPr>
            <a:spLocks noGrp="1"/>
          </p:cNvSpPr>
          <p:nvPr>
            <p:ph sz="quarter" idx="13"/>
          </p:nvPr>
        </p:nvSpPr>
        <p:spPr>
          <a:xfrm>
            <a:off x="1142999" y="731519"/>
            <a:ext cx="3346704" cy="347472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1" name="Content Placeholder 10"/>
          <p:cNvSpPr>
            <a:spLocks noGrp="1"/>
          </p:cNvSpPr>
          <p:nvPr>
            <p:ph sz="quarter" idx="14"/>
          </p:nvPr>
        </p:nvSpPr>
        <p:spPr>
          <a:xfrm>
            <a:off x="4645152" y="731520"/>
            <a:ext cx="3346704" cy="347472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143000" y="731520"/>
            <a:ext cx="3346704" cy="639762"/>
          </a:xfrm>
        </p:spPr>
        <p:txBody>
          <a:bodyPr anchor="b">
            <a:noAutofit/>
          </a:bodyPr>
          <a:lstStyle>
            <a:lvl1pPr marL="0" indent="0" algn="ctr">
              <a:buNone/>
              <a:defRPr lang="en-US" sz="2400" b="1" i="0" kern="1200" dirty="0" smtClean="0">
                <a:gradFill>
                  <a:gsLst>
                    <a:gs pos="0">
                      <a:schemeClr val="tx1"/>
                    </a:gs>
                    <a:gs pos="40000">
                      <a:schemeClr val="tx1">
                        <a:lumMod val="75000"/>
                        <a:lumOff val="25000"/>
                      </a:schemeClr>
                    </a:gs>
                    <a:gs pos="100000">
                      <a:schemeClr val="tx2">
                        <a:alpha val="65000"/>
                      </a:schemeClr>
                    </a:gs>
                  </a:gsLst>
                  <a:lin ang="5400000" scaled="0"/>
                </a:gradFill>
                <a:effectLst/>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156447" y="1400327"/>
            <a:ext cx="3346704" cy="2743200"/>
          </a:xfrm>
        </p:spPr>
        <p:txBody>
          <a:bodyPr>
            <a:normAutofit/>
          </a:bodyPr>
          <a:lstStyle>
            <a:lvl1pPr>
              <a:defRPr sz="18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7302" y="731520"/>
            <a:ext cx="3346704" cy="639762"/>
          </a:xfrm>
        </p:spPr>
        <p:txBody>
          <a:bodyPr anchor="b">
            <a:noAutofit/>
          </a:bodyPr>
          <a:lstStyle>
            <a:lvl1pPr marL="0" indent="0" algn="ctr">
              <a:buNone/>
              <a:defRPr lang="en-US" sz="2400" b="1" i="0" kern="1200" dirty="0" smtClean="0">
                <a:gradFill>
                  <a:gsLst>
                    <a:gs pos="0">
                      <a:schemeClr val="tx1"/>
                    </a:gs>
                    <a:gs pos="40000">
                      <a:schemeClr val="tx1">
                        <a:lumMod val="75000"/>
                        <a:lumOff val="25000"/>
                      </a:schemeClr>
                    </a:gs>
                    <a:gs pos="100000">
                      <a:schemeClr val="tx2">
                        <a:alpha val="65000"/>
                      </a:schemeClr>
                    </a:gs>
                  </a:gsLst>
                  <a:lin ang="5400000" scaled="0"/>
                </a:gradFill>
                <a:effectLst/>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ctr" defTabSz="914400" rtl="0" eaLnBrk="1" latinLnBrk="0" hangingPunct="1">
              <a:spcBef>
                <a:spcPct val="20000"/>
              </a:spcBef>
              <a:spcAft>
                <a:spcPts val="300"/>
              </a:spcAft>
              <a:buClr>
                <a:schemeClr val="accent6">
                  <a:lumMod val="75000"/>
                </a:schemeClr>
              </a:buClr>
              <a:buSzPct val="130000"/>
              <a:buFont typeface="Georgia" pitchFamily="18" charset="0"/>
              <a:buNone/>
            </a:pPr>
            <a:r>
              <a:rPr lang="en-US" smtClean="0"/>
              <a:t>Click to edit Master text styles</a:t>
            </a:r>
          </a:p>
        </p:txBody>
      </p:sp>
      <p:sp>
        <p:nvSpPr>
          <p:cNvPr id="6" name="Content Placeholder 5"/>
          <p:cNvSpPr>
            <a:spLocks noGrp="1"/>
          </p:cNvSpPr>
          <p:nvPr>
            <p:ph sz="quarter" idx="4"/>
          </p:nvPr>
        </p:nvSpPr>
        <p:spPr>
          <a:xfrm>
            <a:off x="4645025" y="1399032"/>
            <a:ext cx="3346704" cy="2743200"/>
          </a:xfrm>
        </p:spPr>
        <p:txBody>
          <a:bodyPr>
            <a:normAutofit/>
          </a:bodyPr>
          <a:lstStyle>
            <a:lvl1pPr>
              <a:defRPr sz="18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C5852B4E-C0FC-449F-A9B1-CDCA7711007F}" type="datetimeFigureOut">
              <a:rPr lang="id-ID" smtClean="0"/>
              <a:t>03/12/2013</a:t>
            </a:fld>
            <a:endParaRPr lang="id-ID"/>
          </a:p>
        </p:txBody>
      </p:sp>
      <p:sp>
        <p:nvSpPr>
          <p:cNvPr id="8" name="Footer Placeholder 7"/>
          <p:cNvSpPr>
            <a:spLocks noGrp="1"/>
          </p:cNvSpPr>
          <p:nvPr>
            <p:ph type="ftr" sz="quarter" idx="11"/>
          </p:nvPr>
        </p:nvSpPr>
        <p:spPr/>
        <p:txBody>
          <a:bodyPr/>
          <a:lstStyle/>
          <a:p>
            <a:endParaRPr lang="id-ID"/>
          </a:p>
        </p:txBody>
      </p:sp>
      <p:sp>
        <p:nvSpPr>
          <p:cNvPr id="9" name="Slide Number Placeholder 8"/>
          <p:cNvSpPr>
            <a:spLocks noGrp="1"/>
          </p:cNvSpPr>
          <p:nvPr>
            <p:ph type="sldNum" sz="quarter" idx="12"/>
          </p:nvPr>
        </p:nvSpPr>
        <p:spPr/>
        <p:txBody>
          <a:bodyPr/>
          <a:lstStyle/>
          <a:p>
            <a:fld id="{6929C616-C700-4256-808B-A4A78CE40DD4}" type="slidenum">
              <a:rPr lang="id-ID" smtClean="0"/>
              <a:t>‹#›</a:t>
            </a:fld>
            <a:endParaRPr lang="id-ID"/>
          </a:p>
        </p:txBody>
      </p:sp>
      <p:sp>
        <p:nvSpPr>
          <p:cNvPr id="10" name="Title 9"/>
          <p:cNvSpPr>
            <a:spLocks noGrp="1"/>
          </p:cNvSpPr>
          <p:nvPr>
            <p:ph type="title"/>
          </p:nvPr>
        </p:nvSpPr>
        <p:spPr/>
        <p:txBody>
          <a:bodyPr/>
          <a:lstStyle/>
          <a:p>
            <a:r>
              <a:rPr lang="en-US" smtClean="0"/>
              <a:t>Click to edit Master title style</a:t>
            </a:r>
            <a:endParaRPr lang="en-US" dirty="0"/>
          </a:p>
        </p:txBody>
      </p:sp>
    </p:spTree>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C5852B4E-C0FC-449F-A9B1-CDCA7711007F}" type="datetimeFigureOut">
              <a:rPr lang="id-ID" smtClean="0"/>
              <a:t>03/12/2013</a:t>
            </a:fld>
            <a:endParaRPr lang="id-ID"/>
          </a:p>
        </p:txBody>
      </p:sp>
      <p:sp>
        <p:nvSpPr>
          <p:cNvPr id="4" name="Footer Placeholder 3"/>
          <p:cNvSpPr>
            <a:spLocks noGrp="1"/>
          </p:cNvSpPr>
          <p:nvPr>
            <p:ph type="ftr" sz="quarter" idx="11"/>
          </p:nvPr>
        </p:nvSpPr>
        <p:spPr/>
        <p:txBody>
          <a:bodyPr/>
          <a:lstStyle/>
          <a:p>
            <a:endParaRPr lang="id-ID"/>
          </a:p>
        </p:txBody>
      </p:sp>
      <p:sp>
        <p:nvSpPr>
          <p:cNvPr id="5" name="Slide Number Placeholder 4"/>
          <p:cNvSpPr>
            <a:spLocks noGrp="1"/>
          </p:cNvSpPr>
          <p:nvPr>
            <p:ph type="sldNum" sz="quarter" idx="12"/>
          </p:nvPr>
        </p:nvSpPr>
        <p:spPr/>
        <p:txBody>
          <a:bodyPr/>
          <a:lstStyle/>
          <a:p>
            <a:fld id="{6929C616-C700-4256-808B-A4A78CE40DD4}" type="slidenum">
              <a:rPr lang="id-ID" smtClean="0"/>
              <a:t>‹#›</a:t>
            </a:fld>
            <a:endParaRPr lang="id-ID"/>
          </a:p>
        </p:txBody>
      </p:sp>
    </p:spTree>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5852B4E-C0FC-449F-A9B1-CDCA7711007F}" type="datetimeFigureOut">
              <a:rPr lang="id-ID" smtClean="0"/>
              <a:t>03/12/2013</a:t>
            </a:fld>
            <a:endParaRPr lang="id-ID"/>
          </a:p>
        </p:txBody>
      </p:sp>
      <p:sp>
        <p:nvSpPr>
          <p:cNvPr id="3" name="Footer Placeholder 2"/>
          <p:cNvSpPr>
            <a:spLocks noGrp="1"/>
          </p:cNvSpPr>
          <p:nvPr>
            <p:ph type="ftr" sz="quarter" idx="11"/>
          </p:nvPr>
        </p:nvSpPr>
        <p:spPr/>
        <p:txBody>
          <a:bodyPr/>
          <a:lstStyle/>
          <a:p>
            <a:endParaRPr lang="id-ID"/>
          </a:p>
        </p:txBody>
      </p:sp>
      <p:sp>
        <p:nvSpPr>
          <p:cNvPr id="4" name="Slide Number Placeholder 3"/>
          <p:cNvSpPr>
            <a:spLocks noGrp="1"/>
          </p:cNvSpPr>
          <p:nvPr>
            <p:ph type="sldNum" sz="quarter" idx="12"/>
          </p:nvPr>
        </p:nvSpPr>
        <p:spPr/>
        <p:txBody>
          <a:bodyPr/>
          <a:lstStyle/>
          <a:p>
            <a:fld id="{6929C616-C700-4256-808B-A4A78CE40DD4}" type="slidenum">
              <a:rPr lang="id-ID" smtClean="0"/>
              <a:t>‹#›</a:t>
            </a:fld>
            <a:endParaRPr lang="id-ID"/>
          </a:p>
        </p:txBody>
      </p:sp>
    </p:spTree>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095" y="2209800"/>
            <a:ext cx="3636085" cy="1258493"/>
          </a:xfrm>
          <a:effectLst/>
        </p:spPr>
        <p:txBody>
          <a:bodyPr anchor="b">
            <a:noAutofit/>
          </a:bodyPr>
          <a:lstStyle>
            <a:lvl1pPr marL="228600" indent="-228600" algn="l">
              <a:defRPr sz="2800" b="1">
                <a:effectLst/>
              </a:defRPr>
            </a:lvl1pPr>
          </a:lstStyle>
          <a:p>
            <a:r>
              <a:rPr lang="en-US" smtClean="0"/>
              <a:t>Click to edit Master title style</a:t>
            </a:r>
            <a:endParaRPr lang="en-US" dirty="0"/>
          </a:p>
        </p:txBody>
      </p:sp>
      <p:sp>
        <p:nvSpPr>
          <p:cNvPr id="3" name="Content Placeholder 2"/>
          <p:cNvSpPr>
            <a:spLocks noGrp="1"/>
          </p:cNvSpPr>
          <p:nvPr>
            <p:ph idx="1"/>
          </p:nvPr>
        </p:nvSpPr>
        <p:spPr>
          <a:xfrm>
            <a:off x="4593515" y="731520"/>
            <a:ext cx="4017085" cy="4894730"/>
          </a:xfrm>
        </p:spPr>
        <p:txBody>
          <a:bodyPr anchor="ctr"/>
          <a:lstStyle>
            <a:lvl1pPr>
              <a:defRPr sz="2200"/>
            </a:lvl1pPr>
            <a:lvl2pPr>
              <a:defRPr sz="2000"/>
            </a:lvl2pPr>
            <a:lvl3pPr>
              <a:defRPr sz="1800"/>
            </a:lvl3pPr>
            <a:lvl4pPr>
              <a:defRPr sz="1600"/>
            </a:lvl4pPr>
            <a:lvl5pPr>
              <a:defRPr sz="14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075765" y="3497802"/>
            <a:ext cx="3388660" cy="213951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5852B4E-C0FC-449F-A9B1-CDCA7711007F}" type="datetimeFigureOut">
              <a:rPr lang="id-ID" smtClean="0"/>
              <a:t>03/12/2013</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6929C616-C700-4256-808B-A4A78CE40DD4}" type="slidenum">
              <a:rPr lang="id-ID" smtClean="0"/>
              <a:t>‹#›</a:t>
            </a:fld>
            <a:endParaRPr lang="id-ID"/>
          </a:p>
        </p:txBody>
      </p:sp>
    </p:spTree>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3866920"/>
            <a:ext cx="9144000" cy="2991080"/>
          </a:xfrm>
          <a:prstGeom prst="rect">
            <a:avLst/>
          </a:prstGeom>
          <a:gradFill>
            <a:gsLst>
              <a:gs pos="0">
                <a:schemeClr val="bg1">
                  <a:alpha val="92000"/>
                </a:schemeClr>
              </a:gs>
              <a:gs pos="37000">
                <a:schemeClr val="bg1">
                  <a:alpha val="77000"/>
                </a:schemeClr>
              </a:gs>
              <a:gs pos="100000">
                <a:schemeClr val="bg2">
                  <a:alpha val="8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0" y="0"/>
            <a:ext cx="9144000" cy="3866920"/>
          </a:xfrm>
          <a:prstGeom prst="rect">
            <a:avLst/>
          </a:prstGeom>
          <a:gradFill flip="none" rotWithShape="1">
            <a:gsLst>
              <a:gs pos="0">
                <a:schemeClr val="bg1">
                  <a:alpha val="90000"/>
                </a:schemeClr>
              </a:gs>
              <a:gs pos="48000">
                <a:schemeClr val="bg1">
                  <a:alpha val="63000"/>
                </a:schemeClr>
              </a:gs>
              <a:gs pos="100000">
                <a:schemeClr val="bg2">
                  <a:alpha val="8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idx="1"/>
          </p:nvPr>
        </p:nvSpPr>
        <p:spPr>
          <a:xfrm>
            <a:off x="4475175" y="1143000"/>
            <a:ext cx="4114800" cy="3127806"/>
          </a:xfrm>
          <a:prstGeom prst="roundRect">
            <a:avLst>
              <a:gd name="adj" fmla="val 4230"/>
            </a:avLst>
          </a:prstGeom>
          <a:solidFill>
            <a:schemeClr val="bg2">
              <a:lumMod val="90000"/>
            </a:schemeClr>
          </a:solidFill>
          <a:effectLst>
            <a:reflection blurRad="4350" stA="23000" endA="300" endPos="28000" dir="5400000" sy="-100000" algn="bl" rotWithShape="0"/>
          </a:effectLst>
          <a:scene3d>
            <a:camera prst="perspectiveContrastingLeftFacing" fov="1800000">
              <a:rot lat="300000" lon="2100000" rev="0"/>
            </a:camera>
            <a:lightRig rig="balanced" dir="t"/>
          </a:scene3d>
          <a:sp3d>
            <a:bevelT w="50800" h="50800"/>
          </a:sp3d>
        </p:spPr>
        <p:txBody>
          <a:bodyPr>
            <a:normAutofit/>
            <a:flatTx/>
          </a:bodyPr>
          <a:lstStyle>
            <a:lvl1pPr marL="0" indent="0" algn="ctr">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877887" y="1010486"/>
            <a:ext cx="3694114" cy="2163020"/>
          </a:xfrm>
        </p:spPr>
        <p:txBody>
          <a:bodyPr anchor="b"/>
          <a:lstStyle>
            <a:lvl1pPr marL="182880" indent="-182880">
              <a:buFont typeface="Georgia" pitchFamily="18" charset="0"/>
              <a:buChar char="*"/>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5852B4E-C0FC-449F-A9B1-CDCA7711007F}" type="datetimeFigureOut">
              <a:rPr lang="id-ID" smtClean="0"/>
              <a:t>03/12/2013</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6929C616-C700-4256-808B-A4A78CE40DD4}" type="slidenum">
              <a:rPr lang="id-ID" smtClean="0"/>
              <a:t>‹#›</a:t>
            </a:fld>
            <a:endParaRPr lang="id-ID"/>
          </a:p>
        </p:txBody>
      </p:sp>
      <p:sp>
        <p:nvSpPr>
          <p:cNvPr id="2" name="Title 1"/>
          <p:cNvSpPr>
            <a:spLocks noGrp="1"/>
          </p:cNvSpPr>
          <p:nvPr>
            <p:ph type="title"/>
          </p:nvPr>
        </p:nvSpPr>
        <p:spPr>
          <a:xfrm>
            <a:off x="727268" y="4464421"/>
            <a:ext cx="6383538" cy="1143000"/>
          </a:xfrm>
        </p:spPr>
        <p:txBody>
          <a:bodyPr anchor="b">
            <a:noAutofit/>
          </a:bodyPr>
          <a:lstStyle>
            <a:lvl1pPr algn="l">
              <a:defRPr sz="4600" b="1"/>
            </a:lvl1pPr>
          </a:lstStyle>
          <a:p>
            <a:r>
              <a:rPr lang="en-US" smtClean="0"/>
              <a:t>Click to edit Master title style</a:t>
            </a:r>
            <a:endParaRPr lang="en-US" dirty="0"/>
          </a:p>
        </p:txBody>
      </p:sp>
    </p:spTree>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7" name="Rectangle 6"/>
          <p:cNvSpPr/>
          <p:nvPr/>
        </p:nvSpPr>
        <p:spPr>
          <a:xfrm>
            <a:off x="0" y="5105400"/>
            <a:ext cx="9144000" cy="1752600"/>
          </a:xfrm>
          <a:prstGeom prst="rect">
            <a:avLst/>
          </a:prstGeom>
          <a:gradFill>
            <a:gsLst>
              <a:gs pos="0">
                <a:schemeClr val="bg1">
                  <a:alpha val="91000"/>
                </a:schemeClr>
              </a:gs>
              <a:gs pos="37000">
                <a:schemeClr val="bg1">
                  <a:alpha val="76000"/>
                </a:schemeClr>
              </a:gs>
              <a:gs pos="100000">
                <a:schemeClr val="bg2">
                  <a:alpha val="79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0" y="0"/>
            <a:ext cx="9144000" cy="5105400"/>
          </a:xfrm>
          <a:prstGeom prst="rect">
            <a:avLst/>
          </a:prstGeom>
          <a:gradFill flip="none" rotWithShape="1">
            <a:gsLst>
              <a:gs pos="0">
                <a:schemeClr val="bg1">
                  <a:alpha val="89000"/>
                </a:schemeClr>
              </a:gs>
              <a:gs pos="48000">
                <a:schemeClr val="bg1">
                  <a:alpha val="62000"/>
                </a:schemeClr>
              </a:gs>
              <a:gs pos="100000">
                <a:schemeClr val="bg2">
                  <a:alpha val="7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p:cNvSpPr/>
          <p:nvPr/>
        </p:nvSpPr>
        <p:spPr>
          <a:xfrm>
            <a:off x="0" y="3768304"/>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a:off x="0" y="1600200"/>
            <a:ext cx="9144000" cy="5105400"/>
          </a:xfrm>
          <a:prstGeom prst="ellipse">
            <a:avLst/>
          </a:prstGeom>
          <a:gradFill flip="none" rotWithShape="1">
            <a:gsLst>
              <a:gs pos="0">
                <a:schemeClr val="bg1"/>
              </a:gs>
              <a:gs pos="56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1793289" y="4372168"/>
            <a:ext cx="6512511" cy="1143000"/>
          </a:xfrm>
          <a:prstGeom prst="rect">
            <a:avLst/>
          </a:prstGeom>
          <a:effectLst/>
        </p:spPr>
        <p:txBody>
          <a:bodyPr vert="horz" lIns="91440" tIns="45720" rIns="91440" bIns="45720" rtlCol="0" anchor="t" anchorCtr="0">
            <a:noAutofit/>
          </a:bodyPr>
          <a:lstStyle/>
          <a:p>
            <a:r>
              <a:rPr lang="en-US" smtClean="0"/>
              <a:t>Click to edit Master title style</a:t>
            </a:r>
            <a:endParaRPr lang="en-US" dirty="0"/>
          </a:p>
        </p:txBody>
      </p:sp>
      <p:sp>
        <p:nvSpPr>
          <p:cNvPr id="3" name="Text Placeholder 2"/>
          <p:cNvSpPr>
            <a:spLocks noGrp="1"/>
          </p:cNvSpPr>
          <p:nvPr>
            <p:ph type="body" idx="1"/>
          </p:nvPr>
        </p:nvSpPr>
        <p:spPr>
          <a:xfrm>
            <a:off x="1143000" y="732260"/>
            <a:ext cx="6400800" cy="347472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6172200" y="6172200"/>
            <a:ext cx="2514600" cy="365125"/>
          </a:xfrm>
          <a:prstGeom prst="rect">
            <a:avLst/>
          </a:prstGeom>
        </p:spPr>
        <p:txBody>
          <a:bodyPr vert="horz" lIns="91440" tIns="45720" rIns="91440" bIns="45720" rtlCol="0" anchor="ctr"/>
          <a:lstStyle>
            <a:lvl1pPr algn="r">
              <a:defRPr sz="1100" b="1">
                <a:solidFill>
                  <a:schemeClr val="tx1">
                    <a:lumMod val="50000"/>
                    <a:lumOff val="50000"/>
                  </a:schemeClr>
                </a:solidFill>
              </a:defRPr>
            </a:lvl1pPr>
          </a:lstStyle>
          <a:p>
            <a:fld id="{C5852B4E-C0FC-449F-A9B1-CDCA7711007F}" type="datetimeFigureOut">
              <a:rPr lang="id-ID" smtClean="0"/>
              <a:t>03/12/2013</a:t>
            </a:fld>
            <a:endParaRPr lang="id-ID"/>
          </a:p>
        </p:txBody>
      </p:sp>
      <p:sp>
        <p:nvSpPr>
          <p:cNvPr id="5" name="Footer Placeholder 4"/>
          <p:cNvSpPr>
            <a:spLocks noGrp="1"/>
          </p:cNvSpPr>
          <p:nvPr>
            <p:ph type="ftr" sz="quarter" idx="3"/>
          </p:nvPr>
        </p:nvSpPr>
        <p:spPr>
          <a:xfrm>
            <a:off x="457199" y="6172200"/>
            <a:ext cx="3352801" cy="365125"/>
          </a:xfrm>
          <a:prstGeom prst="rect">
            <a:avLst/>
          </a:prstGeom>
        </p:spPr>
        <p:txBody>
          <a:bodyPr vert="horz" lIns="91440" tIns="45720" rIns="91440" bIns="45720" rtlCol="0" anchor="ctr"/>
          <a:lstStyle>
            <a:lvl1pPr algn="l">
              <a:defRPr sz="1100" b="1">
                <a:solidFill>
                  <a:schemeClr val="tx1">
                    <a:lumMod val="50000"/>
                    <a:lumOff val="50000"/>
                  </a:schemeClr>
                </a:solidFill>
              </a:defRPr>
            </a:lvl1pPr>
          </a:lstStyle>
          <a:p>
            <a:endParaRPr lang="id-ID"/>
          </a:p>
        </p:txBody>
      </p:sp>
      <p:sp>
        <p:nvSpPr>
          <p:cNvPr id="6" name="Slide Number Placeholder 5"/>
          <p:cNvSpPr>
            <a:spLocks noGrp="1"/>
          </p:cNvSpPr>
          <p:nvPr>
            <p:ph type="sldNum" sz="quarter" idx="4"/>
          </p:nvPr>
        </p:nvSpPr>
        <p:spPr>
          <a:xfrm>
            <a:off x="3810000" y="6172200"/>
            <a:ext cx="1828800" cy="365125"/>
          </a:xfrm>
          <a:prstGeom prst="rect">
            <a:avLst/>
          </a:prstGeom>
        </p:spPr>
        <p:txBody>
          <a:bodyPr vert="horz" lIns="91440" tIns="45720" rIns="91440" bIns="45720" rtlCol="0" anchor="ctr"/>
          <a:lstStyle>
            <a:lvl1pPr algn="ctr">
              <a:defRPr sz="1200" b="1">
                <a:solidFill>
                  <a:schemeClr val="tx1">
                    <a:lumMod val="50000"/>
                    <a:lumOff val="50000"/>
                  </a:schemeClr>
                </a:solidFill>
              </a:defRPr>
            </a:lvl1pPr>
          </a:lstStyle>
          <a:p>
            <a:fld id="{6929C616-C700-4256-808B-A4A78CE40DD4}" type="slidenum">
              <a:rPr lang="id-ID" smtClean="0"/>
              <a:t>‹#›</a:t>
            </a:fld>
            <a:endParaRPr lang="id-ID"/>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iming>
    <p:tnLst>
      <p:par>
        <p:cTn id="1" dur="indefinite" restart="never" nodeType="tmRoot"/>
      </p:par>
    </p:tnLst>
  </p:timing>
  <p:txStyles>
    <p:titleStyle>
      <a:lvl1pPr marL="320040" indent="-320040" algn="r" defTabSz="914400" rtl="0" eaLnBrk="1" latinLnBrk="0" hangingPunct="1">
        <a:spcBef>
          <a:spcPct val="0"/>
        </a:spcBef>
        <a:buClr>
          <a:schemeClr val="accent6">
            <a:lumMod val="75000"/>
          </a:schemeClr>
        </a:buClr>
        <a:buSzPct val="128000"/>
        <a:buFont typeface="Georgia" pitchFamily="18" charset="0"/>
        <a:buChar char="*"/>
        <a:defRPr sz="4600" b="1" i="0" kern="1200">
          <a:gradFill>
            <a:gsLst>
              <a:gs pos="0">
                <a:schemeClr val="tx1"/>
              </a:gs>
              <a:gs pos="40000">
                <a:schemeClr val="tx1">
                  <a:lumMod val="75000"/>
                  <a:lumOff val="25000"/>
                </a:schemeClr>
              </a:gs>
              <a:gs pos="100000">
                <a:schemeClr val="tx2">
                  <a:alpha val="65000"/>
                </a:schemeClr>
              </a:gs>
            </a:gsLst>
            <a:lin ang="5400000" scaled="0"/>
          </a:gradFill>
          <a:effectLst>
            <a:reflection blurRad="6350" stA="55000" endA="300" endPos="45500" dir="5400000" sy="-100000" algn="bl" rotWithShape="0"/>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2860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2200" kern="1200">
          <a:solidFill>
            <a:schemeClr val="tx1">
              <a:lumMod val="75000"/>
              <a:lumOff val="25000"/>
            </a:schemeClr>
          </a:solidFill>
          <a:latin typeface="+mn-lt"/>
          <a:ea typeface="+mn-ea"/>
          <a:cs typeface="+mn-cs"/>
        </a:defRPr>
      </a:lvl1pPr>
      <a:lvl2pPr marL="54864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2000" kern="1200">
          <a:solidFill>
            <a:schemeClr val="tx1">
              <a:lumMod val="75000"/>
              <a:lumOff val="25000"/>
            </a:schemeClr>
          </a:solidFill>
          <a:latin typeface="+mn-lt"/>
          <a:ea typeface="+mn-ea"/>
          <a:cs typeface="+mn-cs"/>
        </a:defRPr>
      </a:lvl2pPr>
      <a:lvl3pPr marL="82296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800" kern="1200">
          <a:solidFill>
            <a:schemeClr val="tx1">
              <a:lumMod val="75000"/>
              <a:lumOff val="25000"/>
            </a:schemeClr>
          </a:solidFill>
          <a:latin typeface="+mn-lt"/>
          <a:ea typeface="+mn-ea"/>
          <a:cs typeface="+mn-cs"/>
        </a:defRPr>
      </a:lvl3pPr>
      <a:lvl4pPr marL="109728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600" kern="1200">
          <a:solidFill>
            <a:schemeClr val="tx1">
              <a:lumMod val="75000"/>
              <a:lumOff val="25000"/>
            </a:schemeClr>
          </a:solidFill>
          <a:latin typeface="+mn-lt"/>
          <a:ea typeface="+mn-ea"/>
          <a:cs typeface="+mn-cs"/>
        </a:defRPr>
      </a:lvl4pPr>
      <a:lvl5pPr marL="1389888"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5pPr>
      <a:lvl6pPr marL="1664208"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6pPr>
      <a:lvl7pPr marL="196596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7pPr>
      <a:lvl8pPr marL="228600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8pPr>
      <a:lvl9pPr marL="2587752"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835696" y="4221088"/>
            <a:ext cx="5637010" cy="882119"/>
          </a:xfrm>
        </p:spPr>
        <p:txBody>
          <a:bodyPr/>
          <a:lstStyle/>
          <a:p>
            <a:pPr algn="ctr"/>
            <a:r>
              <a:rPr lang="id-ID" dirty="0"/>
              <a:t>DIAH PRAMESTARI, ST., MT</a:t>
            </a:r>
          </a:p>
          <a:p>
            <a:pPr algn="ctr"/>
            <a:endParaRPr lang="id-ID" dirty="0"/>
          </a:p>
        </p:txBody>
      </p:sp>
      <p:sp>
        <p:nvSpPr>
          <p:cNvPr id="2" name="Title 1"/>
          <p:cNvSpPr>
            <a:spLocks noGrp="1"/>
          </p:cNvSpPr>
          <p:nvPr>
            <p:ph type="ctrTitle"/>
          </p:nvPr>
        </p:nvSpPr>
        <p:spPr/>
        <p:txBody>
          <a:bodyPr/>
          <a:lstStyle/>
          <a:p>
            <a:pPr marL="182880" indent="0" algn="ctr">
              <a:buNone/>
            </a:pPr>
            <a:r>
              <a:rPr lang="id-ID" dirty="0" smtClean="0"/>
              <a:t>EKONOMI GERAKAN </a:t>
            </a:r>
            <a:endParaRPr lang="id-ID" dirty="0"/>
          </a:p>
        </p:txBody>
      </p:sp>
    </p:spTree>
    <p:extLst>
      <p:ext uri="{BB962C8B-B14F-4D97-AF65-F5344CB8AC3E}">
        <p14:creationId xmlns:p14="http://schemas.microsoft.com/office/powerpoint/2010/main" val="54389511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9552" y="260648"/>
            <a:ext cx="6512511" cy="1143000"/>
          </a:xfrm>
        </p:spPr>
        <p:txBody>
          <a:bodyPr/>
          <a:lstStyle/>
          <a:p>
            <a:pPr marL="0" indent="0" algn="l">
              <a:buNone/>
            </a:pPr>
            <a:r>
              <a:rPr lang="id-ID" dirty="0" smtClean="0"/>
              <a:t>6-9 EKONOMI GERAKAN</a:t>
            </a:r>
            <a:endParaRPr lang="id-ID" dirty="0"/>
          </a:p>
        </p:txBody>
      </p:sp>
      <p:sp>
        <p:nvSpPr>
          <p:cNvPr id="3" name="Content Placeholder 2"/>
          <p:cNvSpPr>
            <a:spLocks noGrp="1"/>
          </p:cNvSpPr>
          <p:nvPr>
            <p:ph sz="quarter" idx="13"/>
          </p:nvPr>
        </p:nvSpPr>
        <p:spPr>
          <a:xfrm>
            <a:off x="827584" y="1268760"/>
            <a:ext cx="7632848" cy="5112568"/>
          </a:xfrm>
        </p:spPr>
        <p:txBody>
          <a:bodyPr>
            <a:normAutofit fontScale="92500" lnSpcReduction="10000"/>
          </a:bodyPr>
          <a:lstStyle/>
          <a:p>
            <a:pPr marL="45720" indent="0" algn="just">
              <a:buNone/>
            </a:pPr>
            <a:r>
              <a:rPr lang="en-US" sz="2400" b="1" dirty="0"/>
              <a:t>PRINSIP-PRINSIP EKONOMI GERAKAN DIHUBUNGKAN DENGAN PENGATURAN TATA LETAK TEMPAT KERJA</a:t>
            </a:r>
            <a:endParaRPr lang="id-ID" sz="2400" b="1" dirty="0"/>
          </a:p>
          <a:p>
            <a:pPr marL="354013" lvl="2" indent="-258763" algn="just">
              <a:buNone/>
            </a:pPr>
            <a:r>
              <a:rPr lang="id-ID" dirty="0" smtClean="0"/>
              <a:t>f. </a:t>
            </a:r>
            <a:r>
              <a:rPr lang="en-US" dirty="0" err="1" smtClean="0"/>
              <a:t>Tinggi</a:t>
            </a:r>
            <a:r>
              <a:rPr lang="en-US" dirty="0" smtClean="0"/>
              <a:t> </a:t>
            </a:r>
            <a:r>
              <a:rPr lang="en-US" dirty="0" err="1"/>
              <a:t>tempat</a:t>
            </a:r>
            <a:r>
              <a:rPr lang="en-US" dirty="0"/>
              <a:t> </a:t>
            </a:r>
            <a:r>
              <a:rPr lang="en-US" dirty="0" err="1"/>
              <a:t>kerja</a:t>
            </a:r>
            <a:r>
              <a:rPr lang="en-US" dirty="0"/>
              <a:t> </a:t>
            </a:r>
            <a:r>
              <a:rPr lang="en-US" dirty="0" err="1"/>
              <a:t>dan</a:t>
            </a:r>
            <a:r>
              <a:rPr lang="en-US" dirty="0"/>
              <a:t> </a:t>
            </a:r>
            <a:r>
              <a:rPr lang="en-US" dirty="0" err="1"/>
              <a:t>kursi</a:t>
            </a:r>
            <a:r>
              <a:rPr lang="en-US" dirty="0"/>
              <a:t> </a:t>
            </a:r>
            <a:r>
              <a:rPr lang="en-US" dirty="0" err="1"/>
              <a:t>sebaiknya</a:t>
            </a:r>
            <a:r>
              <a:rPr lang="en-US" dirty="0"/>
              <a:t> </a:t>
            </a:r>
            <a:r>
              <a:rPr lang="en-US" dirty="0" err="1"/>
              <a:t>diatur</a:t>
            </a:r>
            <a:r>
              <a:rPr lang="en-US" dirty="0"/>
              <a:t> </a:t>
            </a:r>
            <a:r>
              <a:rPr lang="en-US" dirty="0" err="1"/>
              <a:t>dengan</a:t>
            </a:r>
            <a:r>
              <a:rPr lang="en-US" dirty="0"/>
              <a:t> </a:t>
            </a:r>
            <a:r>
              <a:rPr lang="en-US" dirty="0" err="1"/>
              <a:t>baik</a:t>
            </a:r>
            <a:r>
              <a:rPr lang="en-US" dirty="0"/>
              <a:t> </a:t>
            </a:r>
            <a:r>
              <a:rPr lang="en-US" dirty="0" err="1"/>
              <a:t>sehingga</a:t>
            </a:r>
            <a:r>
              <a:rPr lang="en-US" dirty="0"/>
              <a:t> </a:t>
            </a:r>
            <a:r>
              <a:rPr lang="en-US" dirty="0" err="1"/>
              <a:t>alternatif</a:t>
            </a:r>
            <a:r>
              <a:rPr lang="en-US" dirty="0"/>
              <a:t> </a:t>
            </a:r>
            <a:r>
              <a:rPr lang="en-US" dirty="0" err="1"/>
              <a:t>berdiri</a:t>
            </a:r>
            <a:r>
              <a:rPr lang="en-US" dirty="0"/>
              <a:t> </a:t>
            </a:r>
            <a:r>
              <a:rPr lang="en-US" dirty="0" err="1"/>
              <a:t>dan</a:t>
            </a:r>
            <a:r>
              <a:rPr lang="en-US" dirty="0"/>
              <a:t> </a:t>
            </a:r>
            <a:r>
              <a:rPr lang="en-US" dirty="0" err="1"/>
              <a:t>duduk</a:t>
            </a:r>
            <a:r>
              <a:rPr lang="en-US" dirty="0"/>
              <a:t> </a:t>
            </a:r>
            <a:r>
              <a:rPr lang="en-US" dirty="0" err="1"/>
              <a:t>dalam</a:t>
            </a:r>
            <a:r>
              <a:rPr lang="en-US" dirty="0"/>
              <a:t> </a:t>
            </a:r>
            <a:r>
              <a:rPr lang="en-US" dirty="0" err="1"/>
              <a:t>menghadapi</a:t>
            </a:r>
            <a:r>
              <a:rPr lang="en-US" dirty="0"/>
              <a:t> </a:t>
            </a:r>
            <a:r>
              <a:rPr lang="en-US" dirty="0" err="1"/>
              <a:t>pekerjaan</a:t>
            </a:r>
            <a:r>
              <a:rPr lang="en-US" dirty="0"/>
              <a:t> </a:t>
            </a:r>
            <a:r>
              <a:rPr lang="en-US" dirty="0" err="1"/>
              <a:t>merupakan</a:t>
            </a:r>
            <a:r>
              <a:rPr lang="en-US" dirty="0"/>
              <a:t> </a:t>
            </a:r>
            <a:r>
              <a:rPr lang="en-US" dirty="0" err="1"/>
              <a:t>suatu</a:t>
            </a:r>
            <a:r>
              <a:rPr lang="en-US" dirty="0"/>
              <a:t> </a:t>
            </a:r>
            <a:r>
              <a:rPr lang="en-US" dirty="0" err="1"/>
              <a:t>hal</a:t>
            </a:r>
            <a:r>
              <a:rPr lang="en-US" dirty="0"/>
              <a:t> yang </a:t>
            </a:r>
            <a:r>
              <a:rPr lang="en-US" dirty="0" err="1"/>
              <a:t>nyaman</a:t>
            </a:r>
            <a:r>
              <a:rPr lang="en-US" dirty="0"/>
              <a:t> </a:t>
            </a:r>
            <a:r>
              <a:rPr lang="en-US" dirty="0" err="1"/>
              <a:t>untuk</a:t>
            </a:r>
            <a:r>
              <a:rPr lang="en-US" dirty="0"/>
              <a:t> </a:t>
            </a:r>
            <a:r>
              <a:rPr lang="en-US" dirty="0" err="1"/>
              <a:t>dikerjakan</a:t>
            </a:r>
            <a:endParaRPr lang="id-ID" dirty="0"/>
          </a:p>
          <a:p>
            <a:pPr marL="633413" lvl="2" indent="-279400" algn="just"/>
            <a:r>
              <a:rPr lang="en-US" dirty="0" err="1"/>
              <a:t>Seorang</a:t>
            </a:r>
            <a:r>
              <a:rPr lang="en-US" dirty="0"/>
              <a:t> </a:t>
            </a:r>
            <a:r>
              <a:rPr lang="en-US" dirty="0" err="1"/>
              <a:t>pekerja</a:t>
            </a:r>
            <a:r>
              <a:rPr lang="en-US" dirty="0"/>
              <a:t> </a:t>
            </a:r>
            <a:r>
              <a:rPr lang="en-US" dirty="0" err="1"/>
              <a:t>dalam</a:t>
            </a:r>
            <a:r>
              <a:rPr lang="en-US" dirty="0"/>
              <a:t> </a:t>
            </a:r>
            <a:r>
              <a:rPr lang="en-US" dirty="0" err="1"/>
              <a:t>menghadapi</a:t>
            </a:r>
            <a:r>
              <a:rPr lang="en-US" dirty="0"/>
              <a:t> </a:t>
            </a:r>
            <a:r>
              <a:rPr lang="en-US" dirty="0" err="1"/>
              <a:t>pekerjaannya</a:t>
            </a:r>
            <a:r>
              <a:rPr lang="en-US" dirty="0"/>
              <a:t> </a:t>
            </a:r>
            <a:r>
              <a:rPr lang="en-US" dirty="0" err="1"/>
              <a:t>mempunyai</a:t>
            </a:r>
            <a:r>
              <a:rPr lang="en-US" dirty="0"/>
              <a:t> </a:t>
            </a:r>
            <a:r>
              <a:rPr lang="en-US" dirty="0" err="1"/>
              <a:t>berbagai</a:t>
            </a:r>
            <a:r>
              <a:rPr lang="en-US" dirty="0"/>
              <a:t> </a:t>
            </a:r>
            <a:r>
              <a:rPr lang="en-US" dirty="0" err="1"/>
              <a:t>alternatif</a:t>
            </a:r>
            <a:r>
              <a:rPr lang="en-US" dirty="0"/>
              <a:t> </a:t>
            </a:r>
            <a:r>
              <a:rPr lang="en-US" dirty="0" err="1"/>
              <a:t>posisi</a:t>
            </a:r>
            <a:r>
              <a:rPr lang="en-US" dirty="0"/>
              <a:t> </a:t>
            </a:r>
            <a:r>
              <a:rPr lang="en-US" dirty="0" err="1"/>
              <a:t>untuk</a:t>
            </a:r>
            <a:r>
              <a:rPr lang="en-US" dirty="0"/>
              <a:t> </a:t>
            </a:r>
            <a:r>
              <a:rPr lang="en-US" dirty="0" err="1"/>
              <a:t>mengerjakannya</a:t>
            </a:r>
            <a:r>
              <a:rPr lang="en-US" dirty="0"/>
              <a:t>, </a:t>
            </a:r>
            <a:r>
              <a:rPr lang="en-US" dirty="0" err="1"/>
              <a:t>dapat</a:t>
            </a:r>
            <a:r>
              <a:rPr lang="en-US" dirty="0"/>
              <a:t> </a:t>
            </a:r>
            <a:r>
              <a:rPr lang="en-US" dirty="0" err="1"/>
              <a:t>dilakukan</a:t>
            </a:r>
            <a:r>
              <a:rPr lang="en-US" dirty="0"/>
              <a:t> </a:t>
            </a:r>
            <a:r>
              <a:rPr lang="en-US" dirty="0" err="1"/>
              <a:t>dengan</a:t>
            </a:r>
            <a:r>
              <a:rPr lang="en-US" dirty="0"/>
              <a:t> </a:t>
            </a:r>
            <a:r>
              <a:rPr lang="en-US" dirty="0" err="1"/>
              <a:t>duduk</a:t>
            </a:r>
            <a:r>
              <a:rPr lang="en-US" dirty="0"/>
              <a:t> </a:t>
            </a:r>
            <a:r>
              <a:rPr lang="en-US" dirty="0" err="1"/>
              <a:t>dan</a:t>
            </a:r>
            <a:r>
              <a:rPr lang="en-US" dirty="0"/>
              <a:t> </a:t>
            </a:r>
            <a:r>
              <a:rPr lang="en-US" dirty="0" err="1"/>
              <a:t>dapat</a:t>
            </a:r>
            <a:r>
              <a:rPr lang="en-US" dirty="0"/>
              <a:t> pula </a:t>
            </a:r>
            <a:r>
              <a:rPr lang="en-US" dirty="0" err="1"/>
              <a:t>dilakukan</a:t>
            </a:r>
            <a:r>
              <a:rPr lang="en-US" dirty="0"/>
              <a:t> </a:t>
            </a:r>
            <a:r>
              <a:rPr lang="en-US" dirty="0" err="1"/>
              <a:t>dengan</a:t>
            </a:r>
            <a:r>
              <a:rPr lang="en-US" dirty="0"/>
              <a:t> </a:t>
            </a:r>
            <a:r>
              <a:rPr lang="en-US" dirty="0" err="1"/>
              <a:t>berdiri</a:t>
            </a:r>
            <a:r>
              <a:rPr lang="en-US" dirty="0"/>
              <a:t>.</a:t>
            </a:r>
            <a:endParaRPr lang="id-ID" dirty="0"/>
          </a:p>
          <a:p>
            <a:pPr marL="633413" lvl="2" indent="-279400" algn="just"/>
            <a:r>
              <a:rPr lang="en-US" dirty="0" err="1"/>
              <a:t>Rancangan</a:t>
            </a:r>
            <a:r>
              <a:rPr lang="en-US" dirty="0"/>
              <a:t> </a:t>
            </a:r>
            <a:r>
              <a:rPr lang="en-US" dirty="0" err="1"/>
              <a:t>kerja</a:t>
            </a:r>
            <a:r>
              <a:rPr lang="en-US" dirty="0"/>
              <a:t> yang </a:t>
            </a:r>
            <a:r>
              <a:rPr lang="en-US" dirty="0" err="1"/>
              <a:t>baik</a:t>
            </a:r>
            <a:r>
              <a:rPr lang="en-US" dirty="0"/>
              <a:t> </a:t>
            </a:r>
            <a:r>
              <a:rPr lang="en-US" dirty="0" err="1"/>
              <a:t>adalah</a:t>
            </a:r>
            <a:r>
              <a:rPr lang="en-US" dirty="0"/>
              <a:t> </a:t>
            </a:r>
            <a:r>
              <a:rPr lang="en-US" dirty="0" err="1"/>
              <a:t>rancangan</a:t>
            </a:r>
            <a:r>
              <a:rPr lang="en-US" dirty="0"/>
              <a:t> yang </a:t>
            </a:r>
            <a:r>
              <a:rPr lang="en-US" dirty="0" err="1"/>
              <a:t>memungkinkan</a:t>
            </a:r>
            <a:r>
              <a:rPr lang="en-US" dirty="0"/>
              <a:t> </a:t>
            </a:r>
            <a:r>
              <a:rPr lang="en-US" dirty="0" err="1"/>
              <a:t>untuk</a:t>
            </a:r>
            <a:r>
              <a:rPr lang="en-US" dirty="0"/>
              <a:t> </a:t>
            </a:r>
            <a:r>
              <a:rPr lang="en-US" dirty="0" err="1"/>
              <a:t>melakukan</a:t>
            </a:r>
            <a:r>
              <a:rPr lang="en-US" dirty="0"/>
              <a:t> </a:t>
            </a:r>
            <a:r>
              <a:rPr lang="en-US" dirty="0" err="1"/>
              <a:t>pekerjaan</a:t>
            </a:r>
            <a:r>
              <a:rPr lang="en-US" dirty="0"/>
              <a:t> </a:t>
            </a:r>
            <a:r>
              <a:rPr lang="en-US" dirty="0" err="1"/>
              <a:t>secara</a:t>
            </a:r>
            <a:r>
              <a:rPr lang="en-US" dirty="0"/>
              <a:t> </a:t>
            </a:r>
            <a:r>
              <a:rPr lang="en-US" dirty="0" err="1"/>
              <a:t>kombinasi</a:t>
            </a:r>
            <a:r>
              <a:rPr lang="en-US" dirty="0"/>
              <a:t> </a:t>
            </a:r>
            <a:r>
              <a:rPr lang="en-US" dirty="0" err="1"/>
              <a:t>antara</a:t>
            </a:r>
            <a:r>
              <a:rPr lang="en-US" dirty="0"/>
              <a:t> </a:t>
            </a:r>
            <a:r>
              <a:rPr lang="en-US" dirty="0" err="1"/>
              <a:t>duduk</a:t>
            </a:r>
            <a:r>
              <a:rPr lang="en-US" dirty="0"/>
              <a:t> </a:t>
            </a:r>
            <a:r>
              <a:rPr lang="en-US" dirty="0" err="1"/>
              <a:t>dan</a:t>
            </a:r>
            <a:r>
              <a:rPr lang="en-US" dirty="0"/>
              <a:t> </a:t>
            </a:r>
            <a:r>
              <a:rPr lang="en-US" dirty="0" err="1"/>
              <a:t>berdiri</a:t>
            </a:r>
            <a:endParaRPr lang="id-ID" dirty="0"/>
          </a:p>
          <a:p>
            <a:pPr marL="633413" lvl="2" indent="-279400" algn="just"/>
            <a:r>
              <a:rPr lang="en-US" dirty="0" err="1"/>
              <a:t>Peralatan</a:t>
            </a:r>
            <a:r>
              <a:rPr lang="en-US" dirty="0"/>
              <a:t> </a:t>
            </a:r>
            <a:r>
              <a:rPr lang="en-US" dirty="0" err="1"/>
              <a:t>kerja</a:t>
            </a:r>
            <a:r>
              <a:rPr lang="en-US" dirty="0"/>
              <a:t> </a:t>
            </a:r>
            <a:r>
              <a:rPr lang="en-US" dirty="0" err="1"/>
              <a:t>seperti</a:t>
            </a:r>
            <a:r>
              <a:rPr lang="en-US" dirty="0"/>
              <a:t> </a:t>
            </a:r>
            <a:r>
              <a:rPr lang="en-US" dirty="0" err="1"/>
              <a:t>kursi</a:t>
            </a:r>
            <a:r>
              <a:rPr lang="en-US" dirty="0"/>
              <a:t> </a:t>
            </a:r>
            <a:r>
              <a:rPr lang="en-US" dirty="0" err="1"/>
              <a:t>sekarang</a:t>
            </a:r>
            <a:r>
              <a:rPr lang="en-US" dirty="0"/>
              <a:t> </a:t>
            </a:r>
            <a:r>
              <a:rPr lang="en-US" dirty="0" err="1"/>
              <a:t>ini</a:t>
            </a:r>
            <a:r>
              <a:rPr lang="en-US" dirty="0"/>
              <a:t> </a:t>
            </a:r>
            <a:r>
              <a:rPr lang="en-US" dirty="0" err="1"/>
              <a:t>memungkinkan</a:t>
            </a:r>
            <a:r>
              <a:rPr lang="en-US" dirty="0"/>
              <a:t> </a:t>
            </a:r>
            <a:r>
              <a:rPr lang="en-US" dirty="0" err="1"/>
              <a:t>untuk</a:t>
            </a:r>
            <a:r>
              <a:rPr lang="en-US" dirty="0"/>
              <a:t> </a:t>
            </a:r>
            <a:r>
              <a:rPr lang="en-US" dirty="0" err="1"/>
              <a:t>diatur</a:t>
            </a:r>
            <a:r>
              <a:rPr lang="en-US" dirty="0"/>
              <a:t> </a:t>
            </a:r>
            <a:r>
              <a:rPr lang="en-US" dirty="0" err="1"/>
              <a:t>tinggi</a:t>
            </a:r>
            <a:r>
              <a:rPr lang="en-US" dirty="0"/>
              <a:t> </a:t>
            </a:r>
            <a:r>
              <a:rPr lang="en-US" dirty="0" err="1"/>
              <a:t>rendahnya</a:t>
            </a:r>
            <a:r>
              <a:rPr lang="en-US" dirty="0"/>
              <a:t> </a:t>
            </a:r>
            <a:r>
              <a:rPr lang="en-US" dirty="0" err="1"/>
              <a:t>terhadap</a:t>
            </a:r>
            <a:r>
              <a:rPr lang="en-US" dirty="0"/>
              <a:t> </a:t>
            </a:r>
            <a:r>
              <a:rPr lang="en-US" dirty="0" err="1"/>
              <a:t>meja</a:t>
            </a:r>
            <a:r>
              <a:rPr lang="en-US" dirty="0"/>
              <a:t> </a:t>
            </a:r>
            <a:r>
              <a:rPr lang="en-US" dirty="0" err="1"/>
              <a:t>kerja</a:t>
            </a:r>
            <a:r>
              <a:rPr lang="en-US" dirty="0"/>
              <a:t> </a:t>
            </a:r>
            <a:r>
              <a:rPr lang="en-US" dirty="0" err="1"/>
              <a:t>atau</a:t>
            </a:r>
            <a:r>
              <a:rPr lang="en-US" dirty="0"/>
              <a:t> </a:t>
            </a:r>
            <a:r>
              <a:rPr lang="en-US" dirty="0" err="1"/>
              <a:t>mesin</a:t>
            </a:r>
            <a:r>
              <a:rPr lang="en-US" dirty="0"/>
              <a:t>, </a:t>
            </a:r>
            <a:r>
              <a:rPr lang="en-US" dirty="0" err="1"/>
              <a:t>sehingga</a:t>
            </a:r>
            <a:r>
              <a:rPr lang="en-US" dirty="0"/>
              <a:t> </a:t>
            </a:r>
            <a:r>
              <a:rPr lang="en-US" dirty="0" err="1"/>
              <a:t>posisi</a:t>
            </a:r>
            <a:r>
              <a:rPr lang="en-US" dirty="0"/>
              <a:t> yang </a:t>
            </a:r>
            <a:r>
              <a:rPr lang="en-US" dirty="0" err="1"/>
              <a:t>biasanya</a:t>
            </a:r>
            <a:r>
              <a:rPr lang="en-US" dirty="0"/>
              <a:t> </a:t>
            </a:r>
            <a:r>
              <a:rPr lang="en-US" dirty="0" err="1"/>
              <a:t>hanya</a:t>
            </a:r>
            <a:r>
              <a:rPr lang="en-US" dirty="0"/>
              <a:t> </a:t>
            </a:r>
            <a:r>
              <a:rPr lang="en-US" dirty="0" err="1"/>
              <a:t>dilakukan</a:t>
            </a:r>
            <a:r>
              <a:rPr lang="en-US" dirty="0"/>
              <a:t> </a:t>
            </a:r>
            <a:r>
              <a:rPr lang="en-US" dirty="0" err="1"/>
              <a:t>dengan</a:t>
            </a:r>
            <a:r>
              <a:rPr lang="en-US" dirty="0"/>
              <a:t> </a:t>
            </a:r>
            <a:r>
              <a:rPr lang="en-US" dirty="0" err="1"/>
              <a:t>posisi</a:t>
            </a:r>
            <a:r>
              <a:rPr lang="en-US" dirty="0"/>
              <a:t> </a:t>
            </a:r>
            <a:r>
              <a:rPr lang="en-US" dirty="0" err="1"/>
              <a:t>berdiri</a:t>
            </a:r>
            <a:r>
              <a:rPr lang="en-US" dirty="0"/>
              <a:t> </a:t>
            </a:r>
            <a:r>
              <a:rPr lang="en-US" dirty="0" err="1"/>
              <a:t>dapat</a:t>
            </a:r>
            <a:r>
              <a:rPr lang="en-US" dirty="0"/>
              <a:t> pula </a:t>
            </a:r>
            <a:r>
              <a:rPr lang="en-US" dirty="0" err="1"/>
              <a:t>dilakukan</a:t>
            </a:r>
            <a:r>
              <a:rPr lang="en-US" dirty="0"/>
              <a:t> </a:t>
            </a:r>
            <a:r>
              <a:rPr lang="en-US" dirty="0" err="1"/>
              <a:t>dengan</a:t>
            </a:r>
            <a:r>
              <a:rPr lang="en-US" dirty="0"/>
              <a:t> </a:t>
            </a:r>
            <a:r>
              <a:rPr lang="en-US" dirty="0" err="1"/>
              <a:t>duduk</a:t>
            </a:r>
            <a:r>
              <a:rPr lang="en-US" dirty="0"/>
              <a:t> </a:t>
            </a:r>
            <a:r>
              <a:rPr lang="en-US" dirty="0" err="1"/>
              <a:t>setelah</a:t>
            </a:r>
            <a:r>
              <a:rPr lang="en-US" dirty="0"/>
              <a:t> </a:t>
            </a:r>
            <a:r>
              <a:rPr lang="en-US" dirty="0" err="1"/>
              <a:t>tinggi</a:t>
            </a:r>
            <a:r>
              <a:rPr lang="en-US" dirty="0"/>
              <a:t> </a:t>
            </a:r>
            <a:r>
              <a:rPr lang="en-US" dirty="0" err="1"/>
              <a:t>kursi</a:t>
            </a:r>
            <a:r>
              <a:rPr lang="en-US" dirty="0"/>
              <a:t> </a:t>
            </a:r>
            <a:r>
              <a:rPr lang="en-US" dirty="0" err="1"/>
              <a:t>disesuaikan</a:t>
            </a:r>
            <a:r>
              <a:rPr lang="en-US" dirty="0"/>
              <a:t>.</a:t>
            </a:r>
            <a:endParaRPr lang="id-ID" dirty="0"/>
          </a:p>
          <a:p>
            <a:pPr marL="633413" lvl="2" indent="-279400" algn="just"/>
            <a:r>
              <a:rPr lang="id-ID" dirty="0"/>
              <a:t>Meja kerja harus dirancang agar tidak memberikan rintangan pada bagian badan untuk melakukan pekerjaannya dengan efisien, baik bila pekerjaannya dilakukan dengan berdiri maupun dengan cara duduk.</a:t>
            </a:r>
          </a:p>
          <a:p>
            <a:endParaRPr lang="id-ID" dirty="0"/>
          </a:p>
        </p:txBody>
      </p:sp>
    </p:spTree>
    <p:extLst>
      <p:ext uri="{BB962C8B-B14F-4D97-AF65-F5344CB8AC3E}">
        <p14:creationId xmlns:p14="http://schemas.microsoft.com/office/powerpoint/2010/main" val="257353517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3528" y="188640"/>
            <a:ext cx="6912768" cy="1143000"/>
          </a:xfrm>
        </p:spPr>
        <p:txBody>
          <a:bodyPr/>
          <a:lstStyle/>
          <a:p>
            <a:pPr marL="0" indent="0" algn="l">
              <a:buNone/>
            </a:pPr>
            <a:r>
              <a:rPr lang="id-ID" dirty="0" smtClean="0"/>
              <a:t>6-10 </a:t>
            </a:r>
            <a:r>
              <a:rPr lang="id-ID" dirty="0"/>
              <a:t>EKONOMI GERAKAN</a:t>
            </a:r>
          </a:p>
        </p:txBody>
      </p:sp>
      <p:sp>
        <p:nvSpPr>
          <p:cNvPr id="3" name="Content Placeholder 2"/>
          <p:cNvSpPr>
            <a:spLocks noGrp="1"/>
          </p:cNvSpPr>
          <p:nvPr>
            <p:ph sz="quarter" idx="13"/>
          </p:nvPr>
        </p:nvSpPr>
        <p:spPr>
          <a:xfrm>
            <a:off x="539552" y="1556792"/>
            <a:ext cx="8280920" cy="4536504"/>
          </a:xfrm>
        </p:spPr>
        <p:txBody>
          <a:bodyPr/>
          <a:lstStyle/>
          <a:p>
            <a:pPr marL="45720" indent="0">
              <a:buNone/>
            </a:pPr>
            <a:r>
              <a:rPr lang="en-US" sz="2000" b="1" dirty="0"/>
              <a:t>PRINSIP-PRINSIP EKONOMI GERAKAN DIHUBUNGKAN DENGAN PENGATURAN TATA LETAK TEMPAT </a:t>
            </a:r>
            <a:r>
              <a:rPr lang="en-US" sz="2000" b="1" dirty="0" smtClean="0"/>
              <a:t>KERJA</a:t>
            </a:r>
            <a:endParaRPr lang="id-ID" sz="2000" b="1" dirty="0" smtClean="0"/>
          </a:p>
          <a:p>
            <a:pPr marL="45720" indent="0">
              <a:buNone/>
            </a:pPr>
            <a:endParaRPr lang="id-ID" sz="2000" b="1" dirty="0" smtClean="0"/>
          </a:p>
          <a:p>
            <a:pPr marL="95250" lvl="2" indent="0">
              <a:buNone/>
            </a:pPr>
            <a:r>
              <a:rPr lang="id-ID" sz="2000" dirty="0" smtClean="0"/>
              <a:t>g. </a:t>
            </a:r>
            <a:r>
              <a:rPr lang="en-US" sz="2000" dirty="0" err="1" smtClean="0"/>
              <a:t>Tinggi</a:t>
            </a:r>
            <a:r>
              <a:rPr lang="en-US" sz="2000" dirty="0" smtClean="0"/>
              <a:t> </a:t>
            </a:r>
            <a:r>
              <a:rPr lang="en-US" sz="2000" dirty="0" err="1"/>
              <a:t>kursi</a:t>
            </a:r>
            <a:r>
              <a:rPr lang="en-US" sz="2000" dirty="0"/>
              <a:t> </a:t>
            </a:r>
            <a:r>
              <a:rPr lang="en-US" sz="2000" dirty="0" err="1"/>
              <a:t>diatur</a:t>
            </a:r>
            <a:r>
              <a:rPr lang="en-US" sz="2000" dirty="0"/>
              <a:t> </a:t>
            </a:r>
            <a:r>
              <a:rPr lang="en-US" sz="2000" dirty="0" err="1"/>
              <a:t>sehingga</a:t>
            </a:r>
            <a:r>
              <a:rPr lang="en-US" sz="2000" dirty="0"/>
              <a:t> </a:t>
            </a:r>
            <a:r>
              <a:rPr lang="en-US" sz="2000" dirty="0" err="1"/>
              <a:t>postur</a:t>
            </a:r>
            <a:r>
              <a:rPr lang="en-US" sz="2000" dirty="0"/>
              <a:t> </a:t>
            </a:r>
            <a:r>
              <a:rPr lang="en-US" sz="2000" dirty="0" err="1"/>
              <a:t>tubuh</a:t>
            </a:r>
            <a:r>
              <a:rPr lang="en-US" sz="2000" dirty="0"/>
              <a:t> yang </a:t>
            </a:r>
            <a:r>
              <a:rPr lang="en-US" sz="2000" dirty="0" err="1"/>
              <a:t>mendudukinya</a:t>
            </a:r>
            <a:r>
              <a:rPr lang="en-US" sz="2000" dirty="0"/>
              <a:t> </a:t>
            </a:r>
            <a:r>
              <a:rPr lang="en-US" sz="2000" dirty="0" err="1"/>
              <a:t>baik</a:t>
            </a:r>
            <a:endParaRPr lang="id-ID" sz="2000" dirty="0"/>
          </a:p>
          <a:p>
            <a:pPr marL="633413" lvl="2" indent="-279400" algn="just"/>
            <a:r>
              <a:rPr lang="en-US" sz="2000" dirty="0" err="1"/>
              <a:t>Sikap</a:t>
            </a:r>
            <a:r>
              <a:rPr lang="en-US" sz="2000" dirty="0"/>
              <a:t> yang </a:t>
            </a:r>
            <a:r>
              <a:rPr lang="en-US" sz="2000" dirty="0" err="1"/>
              <a:t>baik</a:t>
            </a:r>
            <a:r>
              <a:rPr lang="en-US" sz="2000" dirty="0"/>
              <a:t> </a:t>
            </a:r>
            <a:r>
              <a:rPr lang="en-US" sz="2000" dirty="0" err="1"/>
              <a:t>pada</a:t>
            </a:r>
            <a:r>
              <a:rPr lang="en-US" sz="2000" dirty="0"/>
              <a:t> </a:t>
            </a:r>
            <a:r>
              <a:rPr lang="en-US" sz="2000" dirty="0" err="1"/>
              <a:t>waktu</a:t>
            </a:r>
            <a:r>
              <a:rPr lang="en-US" sz="2000" dirty="0"/>
              <a:t> </a:t>
            </a:r>
            <a:r>
              <a:rPr lang="en-US" sz="2000" dirty="0" err="1"/>
              <a:t>posisi</a:t>
            </a:r>
            <a:r>
              <a:rPr lang="en-US" sz="2000" dirty="0"/>
              <a:t> </a:t>
            </a:r>
            <a:r>
              <a:rPr lang="en-US" sz="2000" dirty="0" err="1"/>
              <a:t>duduk</a:t>
            </a:r>
            <a:r>
              <a:rPr lang="en-US" sz="2000" dirty="0"/>
              <a:t> </a:t>
            </a:r>
            <a:r>
              <a:rPr lang="en-US" sz="2000" dirty="0" err="1"/>
              <a:t>adalah</a:t>
            </a:r>
            <a:r>
              <a:rPr lang="en-US" sz="2000" dirty="0"/>
              <a:t> </a:t>
            </a:r>
            <a:r>
              <a:rPr lang="en-US" sz="2000" dirty="0" err="1"/>
              <a:t>tubuh</a:t>
            </a:r>
            <a:r>
              <a:rPr lang="en-US" sz="2000" dirty="0"/>
              <a:t> </a:t>
            </a:r>
            <a:r>
              <a:rPr lang="en-US" sz="2000" dirty="0" err="1"/>
              <a:t>dari</a:t>
            </a:r>
            <a:r>
              <a:rPr lang="en-US" sz="2000" dirty="0"/>
              <a:t> </a:t>
            </a:r>
            <a:r>
              <a:rPr lang="en-US" sz="2000" dirty="0" err="1"/>
              <a:t>atas</a:t>
            </a:r>
            <a:r>
              <a:rPr lang="en-US" sz="2000" dirty="0"/>
              <a:t> </a:t>
            </a:r>
            <a:r>
              <a:rPr lang="en-US" sz="2000" dirty="0" err="1"/>
              <a:t>pinggang</a:t>
            </a:r>
            <a:r>
              <a:rPr lang="en-US" sz="2000" dirty="0"/>
              <a:t> </a:t>
            </a:r>
            <a:r>
              <a:rPr lang="en-US" sz="2000" dirty="0" err="1"/>
              <a:t>sampai</a:t>
            </a:r>
            <a:r>
              <a:rPr lang="en-US" sz="2000" dirty="0"/>
              <a:t> </a:t>
            </a:r>
            <a:r>
              <a:rPr lang="en-US" sz="2000" dirty="0" err="1"/>
              <a:t>leher</a:t>
            </a:r>
            <a:r>
              <a:rPr lang="en-US" sz="2000" dirty="0"/>
              <a:t> </a:t>
            </a:r>
            <a:r>
              <a:rPr lang="en-US" sz="2000" dirty="0" err="1"/>
              <a:t>harus</a:t>
            </a:r>
            <a:r>
              <a:rPr lang="en-US" sz="2000" dirty="0"/>
              <a:t> </a:t>
            </a:r>
            <a:r>
              <a:rPr lang="en-US" sz="2000" dirty="0" err="1"/>
              <a:t>lurus</a:t>
            </a:r>
            <a:r>
              <a:rPr lang="en-US" sz="2000" dirty="0"/>
              <a:t>, </a:t>
            </a:r>
            <a:r>
              <a:rPr lang="en-US" sz="2000" dirty="0" err="1"/>
              <a:t>tidak</a:t>
            </a:r>
            <a:r>
              <a:rPr lang="en-US" sz="2000" dirty="0"/>
              <a:t> </a:t>
            </a:r>
            <a:r>
              <a:rPr lang="en-US" sz="2000" dirty="0" err="1"/>
              <a:t>boleh</a:t>
            </a:r>
            <a:r>
              <a:rPr lang="en-US" sz="2000" dirty="0"/>
              <a:t> </a:t>
            </a:r>
            <a:r>
              <a:rPr lang="en-US" sz="2000" dirty="0" err="1"/>
              <a:t>adanya</a:t>
            </a:r>
            <a:r>
              <a:rPr lang="en-US" sz="2000" dirty="0"/>
              <a:t> </a:t>
            </a:r>
            <a:r>
              <a:rPr lang="en-US" sz="2000" dirty="0" err="1"/>
              <a:t>lenturan-lenturan</a:t>
            </a:r>
            <a:r>
              <a:rPr lang="en-US" sz="2000" dirty="0"/>
              <a:t> </a:t>
            </a:r>
            <a:r>
              <a:rPr lang="en-US" sz="2000" dirty="0" err="1"/>
              <a:t>badan</a:t>
            </a:r>
            <a:r>
              <a:rPr lang="en-US" sz="2000" dirty="0"/>
              <a:t> </a:t>
            </a:r>
            <a:r>
              <a:rPr lang="en-US" sz="2000" dirty="0" err="1"/>
              <a:t>karena</a:t>
            </a:r>
            <a:r>
              <a:rPr lang="en-US" sz="2000" dirty="0"/>
              <a:t> </a:t>
            </a:r>
            <a:r>
              <a:rPr lang="en-US" sz="2000" dirty="0" err="1"/>
              <a:t>hal</a:t>
            </a:r>
            <a:r>
              <a:rPr lang="en-US" sz="2000" dirty="0"/>
              <a:t> </a:t>
            </a:r>
            <a:r>
              <a:rPr lang="en-US" sz="2000" dirty="0" err="1"/>
              <a:t>ini</a:t>
            </a:r>
            <a:r>
              <a:rPr lang="en-US" sz="2000" dirty="0"/>
              <a:t> </a:t>
            </a:r>
            <a:r>
              <a:rPr lang="en-US" sz="2000" dirty="0" err="1"/>
              <a:t>akan</a:t>
            </a:r>
            <a:r>
              <a:rPr lang="en-US" sz="2000" dirty="0"/>
              <a:t> </a:t>
            </a:r>
            <a:r>
              <a:rPr lang="en-US" sz="2000" dirty="0" err="1"/>
              <a:t>merusak</a:t>
            </a:r>
            <a:r>
              <a:rPr lang="en-US" sz="2000" dirty="0"/>
              <a:t> </a:t>
            </a:r>
            <a:r>
              <a:rPr lang="en-US" sz="2000" dirty="0" err="1"/>
              <a:t>sikap</a:t>
            </a:r>
            <a:r>
              <a:rPr lang="en-US" sz="2000" dirty="0"/>
              <a:t> </a:t>
            </a:r>
            <a:r>
              <a:rPr lang="en-US" sz="2000" dirty="0" err="1"/>
              <a:t>tulang</a:t>
            </a:r>
            <a:r>
              <a:rPr lang="en-US" sz="2000" dirty="0"/>
              <a:t> </a:t>
            </a:r>
            <a:r>
              <a:rPr lang="en-US" sz="2000" dirty="0" err="1"/>
              <a:t>belakang</a:t>
            </a:r>
            <a:r>
              <a:rPr lang="en-US" sz="2000" dirty="0"/>
              <a:t> </a:t>
            </a:r>
            <a:r>
              <a:rPr lang="en-US" sz="2000" dirty="0" err="1"/>
              <a:t>dan</a:t>
            </a:r>
            <a:r>
              <a:rPr lang="en-US" sz="2000" dirty="0"/>
              <a:t> </a:t>
            </a:r>
            <a:r>
              <a:rPr lang="en-US" sz="2000" dirty="0" err="1"/>
              <a:t>pada</a:t>
            </a:r>
            <a:r>
              <a:rPr lang="en-US" sz="2000" dirty="0"/>
              <a:t> </a:t>
            </a:r>
            <a:r>
              <a:rPr lang="en-US" sz="2000" dirty="0" err="1"/>
              <a:t>saatnya</a:t>
            </a:r>
            <a:r>
              <a:rPr lang="en-US" sz="2000" dirty="0"/>
              <a:t> </a:t>
            </a:r>
            <a:r>
              <a:rPr lang="en-US" sz="2000" dirty="0" err="1"/>
              <a:t>akan</a:t>
            </a:r>
            <a:r>
              <a:rPr lang="en-US" sz="2000" dirty="0"/>
              <a:t> </a:t>
            </a:r>
            <a:r>
              <a:rPr lang="en-US" sz="2000" dirty="0" err="1"/>
              <a:t>menganggu</a:t>
            </a:r>
            <a:r>
              <a:rPr lang="en-US" sz="2000" dirty="0"/>
              <a:t> </a:t>
            </a:r>
            <a:r>
              <a:rPr lang="en-US" sz="2000" dirty="0" err="1"/>
              <a:t>keseimbangan</a:t>
            </a:r>
            <a:r>
              <a:rPr lang="en-US" sz="2000" dirty="0"/>
              <a:t> </a:t>
            </a:r>
            <a:r>
              <a:rPr lang="en-US" sz="2000" dirty="0" err="1"/>
              <a:t>badan</a:t>
            </a:r>
            <a:r>
              <a:rPr lang="en-US" sz="2000" dirty="0"/>
              <a:t>.</a:t>
            </a:r>
            <a:endParaRPr lang="id-ID" sz="2000" dirty="0"/>
          </a:p>
          <a:p>
            <a:pPr marL="633413" lvl="2" indent="-279400" algn="just"/>
            <a:r>
              <a:rPr lang="en-US" sz="2000" dirty="0" err="1"/>
              <a:t>Dengan</a:t>
            </a:r>
            <a:r>
              <a:rPr lang="en-US" sz="2000" dirty="0"/>
              <a:t> </a:t>
            </a:r>
            <a:r>
              <a:rPr lang="en-US" sz="2000" dirty="0" err="1"/>
              <a:t>adanya</a:t>
            </a:r>
            <a:r>
              <a:rPr lang="en-US" sz="2000" dirty="0"/>
              <a:t> </a:t>
            </a:r>
            <a:r>
              <a:rPr lang="en-US" sz="2000" dirty="0" err="1"/>
              <a:t>postur</a:t>
            </a:r>
            <a:r>
              <a:rPr lang="en-US" sz="2000" dirty="0"/>
              <a:t> </a:t>
            </a:r>
            <a:r>
              <a:rPr lang="en-US" sz="2000" dirty="0" err="1"/>
              <a:t>tubuh</a:t>
            </a:r>
            <a:r>
              <a:rPr lang="en-US" sz="2000" dirty="0"/>
              <a:t> yang </a:t>
            </a:r>
            <a:r>
              <a:rPr lang="en-US" sz="2000" dirty="0" err="1"/>
              <a:t>baik</a:t>
            </a:r>
            <a:r>
              <a:rPr lang="en-US" sz="2000" dirty="0"/>
              <a:t> </a:t>
            </a:r>
            <a:r>
              <a:rPr lang="en-US" sz="2000" dirty="0" err="1"/>
              <a:t>diharapkan</a:t>
            </a:r>
            <a:r>
              <a:rPr lang="en-US" sz="2000" dirty="0"/>
              <a:t> </a:t>
            </a:r>
            <a:r>
              <a:rPr lang="en-US" sz="2000" dirty="0" err="1"/>
              <a:t>pekerja</a:t>
            </a:r>
            <a:r>
              <a:rPr lang="en-US" sz="2000" dirty="0"/>
              <a:t> </a:t>
            </a:r>
            <a:r>
              <a:rPr lang="en-US" sz="2000" dirty="0" err="1"/>
              <a:t>dapat</a:t>
            </a:r>
            <a:r>
              <a:rPr lang="en-US" sz="2000" dirty="0"/>
              <a:t> </a:t>
            </a:r>
            <a:r>
              <a:rPr lang="en-US" sz="2000" dirty="0" err="1"/>
              <a:t>mencapai</a:t>
            </a:r>
            <a:r>
              <a:rPr lang="en-US" sz="2000" dirty="0"/>
              <a:t> </a:t>
            </a:r>
            <a:r>
              <a:rPr lang="en-US" sz="2000" dirty="0" err="1"/>
              <a:t>efisiensi</a:t>
            </a:r>
            <a:r>
              <a:rPr lang="en-US" sz="2000" dirty="0"/>
              <a:t> </a:t>
            </a:r>
            <a:r>
              <a:rPr lang="en-US" sz="2000" dirty="0" err="1"/>
              <a:t>kerjanya</a:t>
            </a:r>
            <a:r>
              <a:rPr lang="en-US" sz="2000" dirty="0"/>
              <a:t> yang </a:t>
            </a:r>
            <a:r>
              <a:rPr lang="en-US" sz="2000" dirty="0" err="1"/>
              <a:t>tinggi</a:t>
            </a:r>
            <a:r>
              <a:rPr lang="en-US" sz="2000" dirty="0"/>
              <a:t>.</a:t>
            </a:r>
            <a:endParaRPr lang="id-ID" sz="2000" dirty="0"/>
          </a:p>
          <a:p>
            <a:pPr marL="45720" indent="0">
              <a:buNone/>
            </a:pPr>
            <a:endParaRPr lang="id-ID" sz="2000" b="1" dirty="0"/>
          </a:p>
          <a:p>
            <a:pPr marL="45720" indent="0">
              <a:buNone/>
            </a:pPr>
            <a:endParaRPr lang="id-ID" dirty="0"/>
          </a:p>
        </p:txBody>
      </p:sp>
    </p:spTree>
    <p:extLst>
      <p:ext uri="{BB962C8B-B14F-4D97-AF65-F5344CB8AC3E}">
        <p14:creationId xmlns:p14="http://schemas.microsoft.com/office/powerpoint/2010/main" val="373017580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260648"/>
            <a:ext cx="7128792" cy="1143000"/>
          </a:xfrm>
        </p:spPr>
        <p:txBody>
          <a:bodyPr/>
          <a:lstStyle/>
          <a:p>
            <a:pPr marL="0" indent="0" algn="l">
              <a:buNone/>
            </a:pPr>
            <a:r>
              <a:rPr lang="id-ID" dirty="0"/>
              <a:t>6-10 EKONOMI GERAKAN</a:t>
            </a:r>
          </a:p>
        </p:txBody>
      </p:sp>
      <p:sp>
        <p:nvSpPr>
          <p:cNvPr id="3" name="Content Placeholder 2"/>
          <p:cNvSpPr>
            <a:spLocks noGrp="1"/>
          </p:cNvSpPr>
          <p:nvPr>
            <p:ph sz="quarter" idx="13"/>
          </p:nvPr>
        </p:nvSpPr>
        <p:spPr>
          <a:xfrm>
            <a:off x="899592" y="1412776"/>
            <a:ext cx="7560840" cy="4752528"/>
          </a:xfrm>
        </p:spPr>
        <p:txBody>
          <a:bodyPr>
            <a:normAutofit fontScale="92500" lnSpcReduction="10000"/>
          </a:bodyPr>
          <a:lstStyle/>
          <a:p>
            <a:pPr marL="45720" indent="0">
              <a:buNone/>
            </a:pPr>
            <a:r>
              <a:rPr lang="en-US" sz="2400" b="1" dirty="0"/>
              <a:t>PRINSIP-PRINSIP EKONOMI GERAKAN DIHUBUNGKAN DENGAN PENGATURAN TATA LETAK TEMPAT </a:t>
            </a:r>
            <a:r>
              <a:rPr lang="en-US" sz="2400" b="1" dirty="0" smtClean="0"/>
              <a:t>KERJA</a:t>
            </a:r>
            <a:endParaRPr lang="id-ID" sz="2400" b="1" dirty="0" smtClean="0"/>
          </a:p>
          <a:p>
            <a:pPr marL="45720" indent="0">
              <a:buNone/>
            </a:pPr>
            <a:endParaRPr lang="id-ID" sz="2400" b="1" dirty="0" smtClean="0"/>
          </a:p>
          <a:p>
            <a:pPr marL="354013" lvl="2" indent="-258763">
              <a:buNone/>
            </a:pPr>
            <a:r>
              <a:rPr lang="id-ID" dirty="0" smtClean="0"/>
              <a:t>h. </a:t>
            </a:r>
            <a:r>
              <a:rPr lang="en-US" dirty="0" smtClean="0"/>
              <a:t>Tata </a:t>
            </a:r>
            <a:r>
              <a:rPr lang="en-US" dirty="0" err="1"/>
              <a:t>letak</a:t>
            </a:r>
            <a:r>
              <a:rPr lang="en-US" dirty="0"/>
              <a:t> </a:t>
            </a:r>
            <a:r>
              <a:rPr lang="en-US" dirty="0" err="1"/>
              <a:t>peralatan</a:t>
            </a:r>
            <a:r>
              <a:rPr lang="en-US" dirty="0"/>
              <a:t> </a:t>
            </a:r>
            <a:r>
              <a:rPr lang="en-US" dirty="0" err="1"/>
              <a:t>dan</a:t>
            </a:r>
            <a:r>
              <a:rPr lang="en-US" dirty="0"/>
              <a:t> </a:t>
            </a:r>
            <a:r>
              <a:rPr lang="en-US" dirty="0" err="1"/>
              <a:t>pencahayaan</a:t>
            </a:r>
            <a:r>
              <a:rPr lang="en-US" dirty="0"/>
              <a:t> </a:t>
            </a:r>
            <a:r>
              <a:rPr lang="en-US" dirty="0" err="1"/>
              <a:t>sebaiknya</a:t>
            </a:r>
            <a:r>
              <a:rPr lang="en-US" dirty="0"/>
              <a:t> </a:t>
            </a:r>
            <a:r>
              <a:rPr lang="en-US" dirty="0" err="1"/>
              <a:t>diatur</a:t>
            </a:r>
            <a:r>
              <a:rPr lang="en-US" dirty="0"/>
              <a:t>, </a:t>
            </a:r>
            <a:r>
              <a:rPr lang="en-US" dirty="0" err="1"/>
              <a:t>sehingga</a:t>
            </a:r>
            <a:r>
              <a:rPr lang="en-US" dirty="0"/>
              <a:t> </a:t>
            </a:r>
            <a:r>
              <a:rPr lang="en-US" dirty="0" err="1"/>
              <a:t>dapat</a:t>
            </a:r>
            <a:r>
              <a:rPr lang="en-US" dirty="0"/>
              <a:t> </a:t>
            </a:r>
            <a:r>
              <a:rPr lang="en-US" dirty="0" err="1"/>
              <a:t>membentuk</a:t>
            </a:r>
            <a:r>
              <a:rPr lang="en-US" dirty="0"/>
              <a:t> </a:t>
            </a:r>
            <a:r>
              <a:rPr lang="en-US" dirty="0" err="1"/>
              <a:t>kondisi</a:t>
            </a:r>
            <a:r>
              <a:rPr lang="en-US" dirty="0"/>
              <a:t> yang </a:t>
            </a:r>
            <a:r>
              <a:rPr lang="en-US" dirty="0" err="1"/>
              <a:t>baik</a:t>
            </a:r>
            <a:r>
              <a:rPr lang="en-US" dirty="0"/>
              <a:t> </a:t>
            </a:r>
            <a:r>
              <a:rPr lang="en-US" dirty="0" err="1"/>
              <a:t>untuk</a:t>
            </a:r>
            <a:r>
              <a:rPr lang="en-US" dirty="0"/>
              <a:t> </a:t>
            </a:r>
            <a:r>
              <a:rPr lang="en-US" dirty="0" err="1"/>
              <a:t>penglihatan</a:t>
            </a:r>
            <a:endParaRPr lang="id-ID" dirty="0"/>
          </a:p>
          <a:p>
            <a:pPr marL="633413" lvl="2" indent="-279400" algn="just"/>
            <a:r>
              <a:rPr lang="en-US" dirty="0" err="1"/>
              <a:t>Pencahayaan</a:t>
            </a:r>
            <a:r>
              <a:rPr lang="en-US" dirty="0"/>
              <a:t> yang </a:t>
            </a:r>
            <a:r>
              <a:rPr lang="en-US" dirty="0" err="1"/>
              <a:t>baik</a:t>
            </a:r>
            <a:r>
              <a:rPr lang="en-US" dirty="0"/>
              <a:t> </a:t>
            </a:r>
            <a:r>
              <a:rPr lang="en-US" dirty="0" err="1"/>
              <a:t>merupakan</a:t>
            </a:r>
            <a:r>
              <a:rPr lang="en-US" dirty="0"/>
              <a:t> </a:t>
            </a:r>
            <a:r>
              <a:rPr lang="en-US" dirty="0" err="1"/>
              <a:t>kebutuhan</a:t>
            </a:r>
            <a:r>
              <a:rPr lang="en-US" dirty="0"/>
              <a:t> </a:t>
            </a:r>
            <a:r>
              <a:rPr lang="en-US" dirty="0" err="1"/>
              <a:t>utama</a:t>
            </a:r>
            <a:r>
              <a:rPr lang="en-US" dirty="0"/>
              <a:t> </a:t>
            </a:r>
            <a:r>
              <a:rPr lang="en-US" dirty="0" err="1"/>
              <a:t>dalam</a:t>
            </a:r>
            <a:r>
              <a:rPr lang="en-US" dirty="0"/>
              <a:t> </a:t>
            </a:r>
            <a:r>
              <a:rPr lang="en-US" dirty="0" err="1"/>
              <a:t>pekerjaan</a:t>
            </a:r>
            <a:r>
              <a:rPr lang="en-US" dirty="0"/>
              <a:t> yang </a:t>
            </a:r>
            <a:r>
              <a:rPr lang="en-US" dirty="0" err="1"/>
              <a:t>memerlukan</a:t>
            </a:r>
            <a:r>
              <a:rPr lang="en-US" dirty="0"/>
              <a:t> </a:t>
            </a:r>
            <a:r>
              <a:rPr lang="en-US" dirty="0" err="1"/>
              <a:t>ketelitian</a:t>
            </a:r>
            <a:r>
              <a:rPr lang="en-US" dirty="0"/>
              <a:t> </a:t>
            </a:r>
            <a:r>
              <a:rPr lang="en-US" dirty="0" err="1"/>
              <a:t>dalam</a:t>
            </a:r>
            <a:r>
              <a:rPr lang="en-US" dirty="0"/>
              <a:t> </a:t>
            </a:r>
            <a:r>
              <a:rPr lang="en-US" dirty="0" err="1"/>
              <a:t>penglihatan</a:t>
            </a:r>
            <a:r>
              <a:rPr lang="en-US" dirty="0"/>
              <a:t>. </a:t>
            </a:r>
            <a:endParaRPr lang="id-ID" dirty="0"/>
          </a:p>
          <a:p>
            <a:pPr marL="633413" lvl="2" indent="-279400" algn="just"/>
            <a:r>
              <a:rPr lang="en-US" dirty="0" err="1"/>
              <a:t>Pada</a:t>
            </a:r>
            <a:r>
              <a:rPr lang="en-US" dirty="0"/>
              <a:t> </a:t>
            </a:r>
            <a:r>
              <a:rPr lang="en-US" dirty="0" err="1"/>
              <a:t>dasarnya</a:t>
            </a:r>
            <a:r>
              <a:rPr lang="en-US" dirty="0"/>
              <a:t> </a:t>
            </a:r>
            <a:r>
              <a:rPr lang="en-US" dirty="0" err="1"/>
              <a:t>setiap</a:t>
            </a:r>
            <a:r>
              <a:rPr lang="en-US" dirty="0"/>
              <a:t> </a:t>
            </a:r>
            <a:r>
              <a:rPr lang="en-US" dirty="0" err="1"/>
              <a:t>pekerjaan</a:t>
            </a:r>
            <a:r>
              <a:rPr lang="en-US" dirty="0"/>
              <a:t> </a:t>
            </a:r>
            <a:r>
              <a:rPr lang="en-US" dirty="0" err="1"/>
              <a:t>memerlukan</a:t>
            </a:r>
            <a:r>
              <a:rPr lang="en-US" dirty="0"/>
              <a:t> </a:t>
            </a:r>
            <a:r>
              <a:rPr lang="en-US" dirty="0" err="1"/>
              <a:t>pencahayaan</a:t>
            </a:r>
            <a:r>
              <a:rPr lang="en-US" dirty="0"/>
              <a:t> yang </a:t>
            </a:r>
            <a:r>
              <a:rPr lang="en-US" dirty="0" err="1"/>
              <a:t>baik</a:t>
            </a:r>
            <a:r>
              <a:rPr lang="en-US" dirty="0"/>
              <a:t>, </a:t>
            </a:r>
            <a:r>
              <a:rPr lang="en-US" dirty="0" err="1"/>
              <a:t>tetapi</a:t>
            </a:r>
            <a:r>
              <a:rPr lang="en-US" dirty="0"/>
              <a:t> </a:t>
            </a:r>
            <a:r>
              <a:rPr lang="en-US" dirty="0" err="1"/>
              <a:t>ada</a:t>
            </a:r>
            <a:r>
              <a:rPr lang="en-US" dirty="0"/>
              <a:t> </a:t>
            </a:r>
            <a:r>
              <a:rPr lang="en-US" dirty="0" err="1"/>
              <a:t>beberapa</a:t>
            </a:r>
            <a:r>
              <a:rPr lang="en-US" dirty="0"/>
              <a:t> </a:t>
            </a:r>
            <a:r>
              <a:rPr lang="en-US" dirty="0" err="1"/>
              <a:t>pekerjaan</a:t>
            </a:r>
            <a:r>
              <a:rPr lang="en-US" dirty="0"/>
              <a:t> </a:t>
            </a:r>
            <a:r>
              <a:rPr lang="en-US" dirty="0" err="1"/>
              <a:t>tertentu</a:t>
            </a:r>
            <a:r>
              <a:rPr lang="en-US" dirty="0"/>
              <a:t> yang </a:t>
            </a:r>
            <a:r>
              <a:rPr lang="en-US" dirty="0" err="1"/>
              <a:t>lebih</a:t>
            </a:r>
            <a:r>
              <a:rPr lang="en-US" dirty="0"/>
              <a:t> </a:t>
            </a:r>
            <a:r>
              <a:rPr lang="en-US" dirty="0" err="1"/>
              <a:t>memerlukan</a:t>
            </a:r>
            <a:r>
              <a:rPr lang="en-US" dirty="0"/>
              <a:t> </a:t>
            </a:r>
            <a:r>
              <a:rPr lang="en-US" dirty="0" err="1"/>
              <a:t>pencahayaan</a:t>
            </a:r>
            <a:r>
              <a:rPr lang="en-US" dirty="0"/>
              <a:t> yang </a:t>
            </a:r>
            <a:r>
              <a:rPr lang="en-US" dirty="0" err="1"/>
              <a:t>baik</a:t>
            </a:r>
            <a:r>
              <a:rPr lang="en-US" dirty="0"/>
              <a:t>.</a:t>
            </a:r>
            <a:endParaRPr lang="id-ID" dirty="0"/>
          </a:p>
          <a:p>
            <a:pPr marL="633413" lvl="2" indent="-279400" algn="just"/>
            <a:r>
              <a:rPr lang="id-ID" dirty="0"/>
              <a:t>Pengaruh lain yang ditimbulkan oleh mata adalah pada kejelasan obyek yang dilihat.</a:t>
            </a:r>
          </a:p>
          <a:p>
            <a:pPr marL="633413" lvl="2" indent="-279400" algn="just"/>
            <a:r>
              <a:rPr lang="id-ID" dirty="0"/>
              <a:t>Arah dari pencahayaan juga akan menentukan kejelasan dari obyek, harus dihindari pencahayaan yang langsung mengenai mata, tetapi usahakan agar cahaya jatuh pada obyek dan pantulan dari obyek itulah yang ditangkap oleh mata.</a:t>
            </a:r>
          </a:p>
          <a:p>
            <a:pPr marL="45720" indent="0">
              <a:buNone/>
            </a:pPr>
            <a:endParaRPr lang="id-ID" sz="2400" b="1" dirty="0"/>
          </a:p>
          <a:p>
            <a:endParaRPr lang="id-ID" dirty="0"/>
          </a:p>
        </p:txBody>
      </p:sp>
    </p:spTree>
    <p:extLst>
      <p:ext uri="{BB962C8B-B14F-4D97-AF65-F5344CB8AC3E}">
        <p14:creationId xmlns:p14="http://schemas.microsoft.com/office/powerpoint/2010/main" val="308122118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260648"/>
            <a:ext cx="7848872" cy="1143000"/>
          </a:xfrm>
        </p:spPr>
        <p:txBody>
          <a:bodyPr/>
          <a:lstStyle/>
          <a:p>
            <a:pPr marL="0" indent="0" algn="l">
              <a:buNone/>
            </a:pPr>
            <a:r>
              <a:rPr lang="id-ID" dirty="0" smtClean="0"/>
              <a:t>6-11 </a:t>
            </a:r>
            <a:r>
              <a:rPr lang="id-ID" dirty="0"/>
              <a:t>EKONOMI GERAKAN</a:t>
            </a:r>
          </a:p>
        </p:txBody>
      </p:sp>
      <p:sp>
        <p:nvSpPr>
          <p:cNvPr id="3" name="Content Placeholder 2"/>
          <p:cNvSpPr>
            <a:spLocks noGrp="1"/>
          </p:cNvSpPr>
          <p:nvPr>
            <p:ph sz="quarter" idx="13"/>
          </p:nvPr>
        </p:nvSpPr>
        <p:spPr>
          <a:xfrm>
            <a:off x="827584" y="1556792"/>
            <a:ext cx="7560840" cy="4824536"/>
          </a:xfrm>
        </p:spPr>
        <p:txBody>
          <a:bodyPr/>
          <a:lstStyle/>
          <a:p>
            <a:pPr marL="45720" indent="0">
              <a:buNone/>
            </a:pPr>
            <a:r>
              <a:rPr lang="en-US" b="1" dirty="0"/>
              <a:t>PRINSIP-PRINSIP EKONOMI GERAKAN DIHUBUNGKAN DENGAN PERANCANGAN PERALATAN </a:t>
            </a:r>
            <a:endParaRPr lang="id-ID" dirty="0"/>
          </a:p>
          <a:p>
            <a:pPr marL="354013" lvl="1" indent="-265113">
              <a:buNone/>
            </a:pPr>
            <a:r>
              <a:rPr lang="id-ID" dirty="0" smtClean="0"/>
              <a:t>a. </a:t>
            </a:r>
            <a:r>
              <a:rPr lang="en-US" dirty="0" err="1" smtClean="0"/>
              <a:t>Sebaiknya</a:t>
            </a:r>
            <a:r>
              <a:rPr lang="en-US" dirty="0" smtClean="0"/>
              <a:t> </a:t>
            </a:r>
            <a:r>
              <a:rPr lang="en-US" dirty="0" err="1"/>
              <a:t>tangan</a:t>
            </a:r>
            <a:r>
              <a:rPr lang="en-US" dirty="0"/>
              <a:t> </a:t>
            </a:r>
            <a:r>
              <a:rPr lang="en-US" dirty="0" err="1"/>
              <a:t>dapat</a:t>
            </a:r>
            <a:r>
              <a:rPr lang="en-US" dirty="0"/>
              <a:t> </a:t>
            </a:r>
            <a:r>
              <a:rPr lang="en-US" dirty="0" err="1"/>
              <a:t>dibebaskan</a:t>
            </a:r>
            <a:r>
              <a:rPr lang="en-US" dirty="0"/>
              <a:t> </a:t>
            </a:r>
            <a:r>
              <a:rPr lang="en-US" dirty="0" err="1"/>
              <a:t>dari</a:t>
            </a:r>
            <a:r>
              <a:rPr lang="en-US" dirty="0"/>
              <a:t> </a:t>
            </a:r>
            <a:r>
              <a:rPr lang="en-US" dirty="0" err="1"/>
              <a:t>semua</a:t>
            </a:r>
            <a:r>
              <a:rPr lang="en-US" dirty="0"/>
              <a:t> </a:t>
            </a:r>
            <a:r>
              <a:rPr lang="en-US" dirty="0" err="1"/>
              <a:t>pekerjaan</a:t>
            </a:r>
            <a:r>
              <a:rPr lang="en-US" dirty="0"/>
              <a:t> </a:t>
            </a:r>
            <a:r>
              <a:rPr lang="en-US" dirty="0" err="1"/>
              <a:t>bila</a:t>
            </a:r>
            <a:r>
              <a:rPr lang="en-US" dirty="0"/>
              <a:t> </a:t>
            </a:r>
            <a:r>
              <a:rPr lang="en-US" dirty="0" err="1"/>
              <a:t>penggunaan</a:t>
            </a:r>
            <a:r>
              <a:rPr lang="en-US" dirty="0"/>
              <a:t> </a:t>
            </a:r>
            <a:r>
              <a:rPr lang="en-US" dirty="0" err="1"/>
              <a:t>dari</a:t>
            </a:r>
            <a:r>
              <a:rPr lang="en-US" dirty="0"/>
              <a:t> </a:t>
            </a:r>
            <a:r>
              <a:rPr lang="en-US" dirty="0" err="1"/>
              <a:t>perkakas</a:t>
            </a:r>
            <a:r>
              <a:rPr lang="en-US" dirty="0"/>
              <a:t> </a:t>
            </a:r>
            <a:r>
              <a:rPr lang="en-US" dirty="0" err="1"/>
              <a:t>pembantu</a:t>
            </a:r>
            <a:r>
              <a:rPr lang="en-US" dirty="0"/>
              <a:t> </a:t>
            </a:r>
            <a:r>
              <a:rPr lang="en-US" dirty="0" err="1"/>
              <a:t>atau</a:t>
            </a:r>
            <a:r>
              <a:rPr lang="en-US" dirty="0"/>
              <a:t> </a:t>
            </a:r>
            <a:r>
              <a:rPr lang="en-US" dirty="0" err="1"/>
              <a:t>alat</a:t>
            </a:r>
            <a:r>
              <a:rPr lang="en-US" dirty="0"/>
              <a:t> yang </a:t>
            </a:r>
            <a:r>
              <a:rPr lang="en-US" dirty="0" err="1"/>
              <a:t>dapat</a:t>
            </a:r>
            <a:r>
              <a:rPr lang="en-US" dirty="0"/>
              <a:t> </a:t>
            </a:r>
            <a:r>
              <a:rPr lang="en-US" dirty="0" err="1"/>
              <a:t>digerakkan</a:t>
            </a:r>
            <a:r>
              <a:rPr lang="en-US" dirty="0"/>
              <a:t> </a:t>
            </a:r>
            <a:r>
              <a:rPr lang="en-US" dirty="0" err="1"/>
              <a:t>dengan</a:t>
            </a:r>
            <a:r>
              <a:rPr lang="en-US" dirty="0"/>
              <a:t> kaki </a:t>
            </a:r>
            <a:r>
              <a:rPr lang="en-US" dirty="0" err="1"/>
              <a:t>dapat</a:t>
            </a:r>
            <a:r>
              <a:rPr lang="en-US" dirty="0"/>
              <a:t> </a:t>
            </a:r>
            <a:r>
              <a:rPr lang="en-US" dirty="0" err="1"/>
              <a:t>ditingkatkan</a:t>
            </a:r>
            <a:endParaRPr lang="id-ID" dirty="0"/>
          </a:p>
          <a:p>
            <a:pPr marL="633413" lvl="2" indent="-279400"/>
            <a:r>
              <a:rPr lang="en-US" dirty="0" err="1"/>
              <a:t>Kekuatan</a:t>
            </a:r>
            <a:r>
              <a:rPr lang="en-US" dirty="0"/>
              <a:t> kaki </a:t>
            </a:r>
            <a:r>
              <a:rPr lang="en-US" dirty="0" err="1"/>
              <a:t>jauh</a:t>
            </a:r>
            <a:r>
              <a:rPr lang="en-US" dirty="0"/>
              <a:t> </a:t>
            </a:r>
            <a:r>
              <a:rPr lang="en-US" dirty="0" err="1"/>
              <a:t>lebih</a:t>
            </a:r>
            <a:r>
              <a:rPr lang="en-US" dirty="0"/>
              <a:t> </a:t>
            </a:r>
            <a:r>
              <a:rPr lang="en-US" dirty="0" err="1"/>
              <a:t>besar</a:t>
            </a:r>
            <a:r>
              <a:rPr lang="en-US" dirty="0"/>
              <a:t> </a:t>
            </a:r>
            <a:r>
              <a:rPr lang="en-US" dirty="0" err="1"/>
              <a:t>dari</a:t>
            </a:r>
            <a:r>
              <a:rPr lang="en-US" dirty="0"/>
              <a:t> </a:t>
            </a:r>
            <a:r>
              <a:rPr lang="en-US" dirty="0" err="1"/>
              <a:t>kekuatan</a:t>
            </a:r>
            <a:r>
              <a:rPr lang="en-US" dirty="0"/>
              <a:t> </a:t>
            </a:r>
            <a:r>
              <a:rPr lang="en-US" dirty="0" err="1"/>
              <a:t>tangan</a:t>
            </a:r>
            <a:r>
              <a:rPr lang="en-US" dirty="0"/>
              <a:t> </a:t>
            </a:r>
            <a:r>
              <a:rPr lang="en-US" dirty="0" err="1"/>
              <a:t>sehingga</a:t>
            </a:r>
            <a:r>
              <a:rPr lang="en-US" dirty="0"/>
              <a:t> kaki </a:t>
            </a:r>
            <a:r>
              <a:rPr lang="en-US" dirty="0" err="1"/>
              <a:t>bisa</a:t>
            </a:r>
            <a:r>
              <a:rPr lang="en-US" dirty="0"/>
              <a:t> </a:t>
            </a:r>
            <a:r>
              <a:rPr lang="en-US" dirty="0" err="1"/>
              <a:t>dimanfaatkan</a:t>
            </a:r>
            <a:r>
              <a:rPr lang="en-US" dirty="0"/>
              <a:t> </a:t>
            </a:r>
            <a:r>
              <a:rPr lang="en-US" dirty="0" err="1"/>
              <a:t>untuk</a:t>
            </a:r>
            <a:r>
              <a:rPr lang="en-US" dirty="0"/>
              <a:t> </a:t>
            </a:r>
            <a:r>
              <a:rPr lang="en-US" dirty="0" err="1"/>
              <a:t>bekerja</a:t>
            </a:r>
            <a:r>
              <a:rPr lang="en-US" dirty="0"/>
              <a:t> </a:t>
            </a:r>
            <a:r>
              <a:rPr lang="en-US" dirty="0" err="1"/>
              <a:t>sehingga</a:t>
            </a:r>
            <a:r>
              <a:rPr lang="en-US" dirty="0"/>
              <a:t> </a:t>
            </a:r>
            <a:r>
              <a:rPr lang="en-US" dirty="0" err="1"/>
              <a:t>hasil</a:t>
            </a:r>
            <a:r>
              <a:rPr lang="en-US" dirty="0"/>
              <a:t> </a:t>
            </a:r>
            <a:r>
              <a:rPr lang="en-US" dirty="0" err="1"/>
              <a:t>kerja</a:t>
            </a:r>
            <a:r>
              <a:rPr lang="en-US" dirty="0"/>
              <a:t> </a:t>
            </a:r>
            <a:r>
              <a:rPr lang="en-US" dirty="0" err="1"/>
              <a:t>dapat</a:t>
            </a:r>
            <a:r>
              <a:rPr lang="en-US" dirty="0"/>
              <a:t> </a:t>
            </a:r>
            <a:r>
              <a:rPr lang="en-US" dirty="0" err="1"/>
              <a:t>meningkat</a:t>
            </a:r>
            <a:r>
              <a:rPr lang="en-US" dirty="0"/>
              <a:t>.</a:t>
            </a:r>
            <a:endParaRPr lang="id-ID" dirty="0"/>
          </a:p>
          <a:p>
            <a:pPr marL="354013" lvl="1" indent="-265113">
              <a:buNone/>
            </a:pPr>
            <a:r>
              <a:rPr lang="id-ID" dirty="0" smtClean="0"/>
              <a:t>b. </a:t>
            </a:r>
            <a:r>
              <a:rPr lang="en-US" dirty="0" err="1" smtClean="0"/>
              <a:t>Sebaiknya</a:t>
            </a:r>
            <a:r>
              <a:rPr lang="en-US" dirty="0" smtClean="0"/>
              <a:t> </a:t>
            </a:r>
            <a:r>
              <a:rPr lang="en-US" dirty="0" err="1"/>
              <a:t>peralatan</a:t>
            </a:r>
            <a:r>
              <a:rPr lang="en-US" dirty="0"/>
              <a:t> </a:t>
            </a:r>
            <a:r>
              <a:rPr lang="en-US" dirty="0" err="1"/>
              <a:t>dirancang</a:t>
            </a:r>
            <a:r>
              <a:rPr lang="en-US" dirty="0"/>
              <a:t> </a:t>
            </a:r>
            <a:r>
              <a:rPr lang="en-US" dirty="0" err="1"/>
              <a:t>dengan</a:t>
            </a:r>
            <a:r>
              <a:rPr lang="en-US" dirty="0"/>
              <a:t> </a:t>
            </a:r>
            <a:r>
              <a:rPr lang="en-US" dirty="0" err="1"/>
              <a:t>baik</a:t>
            </a:r>
            <a:r>
              <a:rPr lang="en-US" dirty="0"/>
              <a:t> agar </a:t>
            </a:r>
            <a:r>
              <a:rPr lang="en-US" dirty="0" err="1"/>
              <a:t>mempunyai</a:t>
            </a:r>
            <a:r>
              <a:rPr lang="en-US" dirty="0"/>
              <a:t> </a:t>
            </a:r>
            <a:r>
              <a:rPr lang="en-US" dirty="0" err="1"/>
              <a:t>lebih</a:t>
            </a:r>
            <a:r>
              <a:rPr lang="en-US" dirty="0"/>
              <a:t> </a:t>
            </a:r>
            <a:r>
              <a:rPr lang="en-US" dirty="0" err="1"/>
              <a:t>dari</a:t>
            </a:r>
            <a:r>
              <a:rPr lang="en-US" dirty="0"/>
              <a:t> </a:t>
            </a:r>
            <a:r>
              <a:rPr lang="en-US" dirty="0" err="1"/>
              <a:t>satu</a:t>
            </a:r>
            <a:r>
              <a:rPr lang="en-US" dirty="0"/>
              <a:t> </a:t>
            </a:r>
            <a:r>
              <a:rPr lang="en-US" dirty="0" err="1"/>
              <a:t>kegunaan</a:t>
            </a:r>
            <a:endParaRPr lang="id-ID" dirty="0"/>
          </a:p>
          <a:p>
            <a:pPr marL="633413" lvl="2" indent="-279400"/>
            <a:r>
              <a:rPr lang="en-US" dirty="0" err="1"/>
              <a:t>Bila</a:t>
            </a:r>
            <a:r>
              <a:rPr lang="en-US" dirty="0"/>
              <a:t> </a:t>
            </a:r>
            <a:r>
              <a:rPr lang="en-US" dirty="0" err="1"/>
              <a:t>peralatan</a:t>
            </a:r>
            <a:r>
              <a:rPr lang="en-US" dirty="0"/>
              <a:t> </a:t>
            </a:r>
            <a:r>
              <a:rPr lang="en-US" dirty="0" err="1"/>
              <a:t>dapat</a:t>
            </a:r>
            <a:r>
              <a:rPr lang="en-US" dirty="0"/>
              <a:t> </a:t>
            </a:r>
            <a:r>
              <a:rPr lang="en-US" dirty="0" err="1"/>
              <a:t>dirancang</a:t>
            </a:r>
            <a:r>
              <a:rPr lang="en-US" dirty="0"/>
              <a:t> </a:t>
            </a:r>
            <a:r>
              <a:rPr lang="en-US" dirty="0" err="1"/>
              <a:t>untuk</a:t>
            </a:r>
            <a:r>
              <a:rPr lang="en-US" dirty="0"/>
              <a:t> </a:t>
            </a:r>
            <a:r>
              <a:rPr lang="en-US" dirty="0" err="1"/>
              <a:t>beberapa</a:t>
            </a:r>
            <a:r>
              <a:rPr lang="en-US" dirty="0"/>
              <a:t> </a:t>
            </a:r>
            <a:r>
              <a:rPr lang="en-US" dirty="0" err="1"/>
              <a:t>kegunaan</a:t>
            </a:r>
            <a:r>
              <a:rPr lang="en-US" dirty="0"/>
              <a:t> </a:t>
            </a:r>
            <a:r>
              <a:rPr lang="en-US" dirty="0" err="1"/>
              <a:t>dalam</a:t>
            </a:r>
            <a:r>
              <a:rPr lang="en-US" dirty="0"/>
              <a:t> </a:t>
            </a:r>
            <a:r>
              <a:rPr lang="en-US" dirty="0" err="1"/>
              <a:t>pemakaiannya</a:t>
            </a:r>
            <a:r>
              <a:rPr lang="en-US" dirty="0"/>
              <a:t>, </a:t>
            </a:r>
            <a:r>
              <a:rPr lang="en-US" dirty="0" err="1"/>
              <a:t>diharapkan</a:t>
            </a:r>
            <a:r>
              <a:rPr lang="en-US" dirty="0"/>
              <a:t> </a:t>
            </a:r>
            <a:r>
              <a:rPr lang="en-US" dirty="0" err="1"/>
              <a:t>alat</a:t>
            </a:r>
            <a:r>
              <a:rPr lang="en-US" dirty="0"/>
              <a:t> </a:t>
            </a:r>
            <a:r>
              <a:rPr lang="en-US" dirty="0" err="1"/>
              <a:t>tersebut</a:t>
            </a:r>
            <a:r>
              <a:rPr lang="en-US" dirty="0"/>
              <a:t> </a:t>
            </a:r>
            <a:r>
              <a:rPr lang="en-US" dirty="0" err="1"/>
              <a:t>akan</a:t>
            </a:r>
            <a:r>
              <a:rPr lang="en-US" dirty="0"/>
              <a:t> </a:t>
            </a:r>
            <a:r>
              <a:rPr lang="en-US" dirty="0" err="1"/>
              <a:t>meningkatkan</a:t>
            </a:r>
            <a:r>
              <a:rPr lang="en-US" dirty="0"/>
              <a:t> </a:t>
            </a:r>
            <a:r>
              <a:rPr lang="en-US" dirty="0" err="1"/>
              <a:t>efisiensi</a:t>
            </a:r>
            <a:r>
              <a:rPr lang="en-US" dirty="0"/>
              <a:t> </a:t>
            </a:r>
            <a:r>
              <a:rPr lang="en-US" dirty="0" err="1"/>
              <a:t>dalam</a:t>
            </a:r>
            <a:r>
              <a:rPr lang="en-US" dirty="0"/>
              <a:t> </a:t>
            </a:r>
            <a:r>
              <a:rPr lang="en-US" dirty="0" err="1"/>
              <a:t>bekerja</a:t>
            </a:r>
            <a:endParaRPr lang="id-ID" dirty="0"/>
          </a:p>
          <a:p>
            <a:endParaRPr lang="id-ID" dirty="0"/>
          </a:p>
        </p:txBody>
      </p:sp>
    </p:spTree>
    <p:extLst>
      <p:ext uri="{BB962C8B-B14F-4D97-AF65-F5344CB8AC3E}">
        <p14:creationId xmlns:p14="http://schemas.microsoft.com/office/powerpoint/2010/main" val="420701516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260648"/>
            <a:ext cx="8064896" cy="1143000"/>
          </a:xfrm>
        </p:spPr>
        <p:txBody>
          <a:bodyPr/>
          <a:lstStyle/>
          <a:p>
            <a:pPr marL="0" indent="0" algn="l">
              <a:buNone/>
            </a:pPr>
            <a:r>
              <a:rPr lang="id-ID" dirty="0" smtClean="0"/>
              <a:t>6-12 </a:t>
            </a:r>
            <a:r>
              <a:rPr lang="id-ID" dirty="0"/>
              <a:t>EKONOMI GERAKAN</a:t>
            </a:r>
          </a:p>
        </p:txBody>
      </p:sp>
      <p:sp>
        <p:nvSpPr>
          <p:cNvPr id="3" name="Content Placeholder 2"/>
          <p:cNvSpPr>
            <a:spLocks noGrp="1"/>
          </p:cNvSpPr>
          <p:nvPr>
            <p:ph sz="quarter" idx="13"/>
          </p:nvPr>
        </p:nvSpPr>
        <p:spPr>
          <a:xfrm>
            <a:off x="827584" y="1772816"/>
            <a:ext cx="7776864" cy="4464496"/>
          </a:xfrm>
        </p:spPr>
        <p:txBody>
          <a:bodyPr/>
          <a:lstStyle/>
          <a:p>
            <a:pPr marL="45720" indent="0">
              <a:buNone/>
            </a:pPr>
            <a:r>
              <a:rPr lang="en-US" b="1" dirty="0"/>
              <a:t>PRINSIP-PRINSIP EKONOMI GERAKAN DIHUBUNGKAN DENGAN PERANCANGAN PERALATAN </a:t>
            </a:r>
            <a:endParaRPr lang="id-ID" b="1" dirty="0" smtClean="0"/>
          </a:p>
          <a:p>
            <a:pPr marL="45720" indent="0">
              <a:buNone/>
            </a:pPr>
            <a:endParaRPr lang="id-ID" b="1" dirty="0" smtClean="0"/>
          </a:p>
          <a:p>
            <a:pPr marL="354013" lvl="1" indent="-354013" algn="just">
              <a:buNone/>
            </a:pPr>
            <a:r>
              <a:rPr lang="id-ID" dirty="0" smtClean="0"/>
              <a:t>c. </a:t>
            </a:r>
            <a:r>
              <a:rPr lang="en-US" dirty="0" err="1" smtClean="0"/>
              <a:t>Peralatan</a:t>
            </a:r>
            <a:r>
              <a:rPr lang="en-US" dirty="0" smtClean="0"/>
              <a:t> </a:t>
            </a:r>
            <a:r>
              <a:rPr lang="en-US" dirty="0" err="1"/>
              <a:t>sebaiknya</a:t>
            </a:r>
            <a:r>
              <a:rPr lang="en-US" dirty="0"/>
              <a:t> </a:t>
            </a:r>
            <a:r>
              <a:rPr lang="en-US" dirty="0" err="1"/>
              <a:t>dirancang</a:t>
            </a:r>
            <a:r>
              <a:rPr lang="en-US" dirty="0"/>
              <a:t> </a:t>
            </a:r>
            <a:r>
              <a:rPr lang="en-US" dirty="0" err="1"/>
              <a:t>sedemikian</a:t>
            </a:r>
            <a:r>
              <a:rPr lang="en-US" dirty="0"/>
              <a:t> </a:t>
            </a:r>
            <a:r>
              <a:rPr lang="en-US" dirty="0" err="1"/>
              <a:t>rupa</a:t>
            </a:r>
            <a:r>
              <a:rPr lang="en-US" dirty="0"/>
              <a:t> </a:t>
            </a:r>
            <a:r>
              <a:rPr lang="en-US" dirty="0" err="1"/>
              <a:t>sehingga</a:t>
            </a:r>
            <a:r>
              <a:rPr lang="en-US" dirty="0"/>
              <a:t> </a:t>
            </a:r>
            <a:r>
              <a:rPr lang="en-US" dirty="0" err="1"/>
              <a:t>memudahkan</a:t>
            </a:r>
            <a:r>
              <a:rPr lang="en-US" dirty="0"/>
              <a:t> </a:t>
            </a:r>
            <a:r>
              <a:rPr lang="en-US" dirty="0" err="1"/>
              <a:t>dalam</a:t>
            </a:r>
            <a:r>
              <a:rPr lang="en-US" dirty="0"/>
              <a:t> </a:t>
            </a:r>
            <a:r>
              <a:rPr lang="en-US" dirty="0" err="1"/>
              <a:t>pemegangan</a:t>
            </a:r>
            <a:r>
              <a:rPr lang="en-US" dirty="0"/>
              <a:t> </a:t>
            </a:r>
            <a:r>
              <a:rPr lang="en-US" dirty="0" err="1"/>
              <a:t>dan</a:t>
            </a:r>
            <a:r>
              <a:rPr lang="en-US" dirty="0"/>
              <a:t> </a:t>
            </a:r>
            <a:r>
              <a:rPr lang="en-US" dirty="0" err="1"/>
              <a:t>penyimpanan</a:t>
            </a:r>
            <a:endParaRPr lang="id-ID" dirty="0"/>
          </a:p>
          <a:p>
            <a:pPr marL="633413" lvl="2" indent="-279400" algn="just"/>
            <a:r>
              <a:rPr lang="en-US" dirty="0" err="1"/>
              <a:t>Pemegangan</a:t>
            </a:r>
            <a:r>
              <a:rPr lang="en-US" dirty="0"/>
              <a:t> </a:t>
            </a:r>
            <a:r>
              <a:rPr lang="en-US" dirty="0" err="1"/>
              <a:t>dari</a:t>
            </a:r>
            <a:r>
              <a:rPr lang="en-US" dirty="0"/>
              <a:t> </a:t>
            </a:r>
            <a:r>
              <a:rPr lang="en-US" dirty="0" err="1"/>
              <a:t>suatu</a:t>
            </a:r>
            <a:r>
              <a:rPr lang="en-US" dirty="0"/>
              <a:t> </a:t>
            </a:r>
            <a:r>
              <a:rPr lang="en-US" dirty="0" err="1"/>
              <a:t>alat</a:t>
            </a:r>
            <a:r>
              <a:rPr lang="en-US" dirty="0"/>
              <a:t> </a:t>
            </a:r>
            <a:r>
              <a:rPr lang="en-US" dirty="0" err="1"/>
              <a:t>sebaiknya</a:t>
            </a:r>
            <a:r>
              <a:rPr lang="en-US" dirty="0"/>
              <a:t> </a:t>
            </a:r>
            <a:r>
              <a:rPr lang="en-US" dirty="0" err="1"/>
              <a:t>dirancang</a:t>
            </a:r>
            <a:r>
              <a:rPr lang="en-US" dirty="0"/>
              <a:t> </a:t>
            </a:r>
            <a:r>
              <a:rPr lang="en-US" dirty="0" err="1"/>
              <a:t>dengan</a:t>
            </a:r>
            <a:r>
              <a:rPr lang="en-US" dirty="0"/>
              <a:t> </a:t>
            </a:r>
            <a:r>
              <a:rPr lang="en-US" dirty="0" err="1"/>
              <a:t>memperhatikan</a:t>
            </a:r>
            <a:r>
              <a:rPr lang="en-US" dirty="0"/>
              <a:t> </a:t>
            </a:r>
            <a:r>
              <a:rPr lang="en-US" dirty="0" err="1"/>
              <a:t>ukuran-ukuran</a:t>
            </a:r>
            <a:r>
              <a:rPr lang="en-US" dirty="0"/>
              <a:t> </a:t>
            </a:r>
            <a:r>
              <a:rPr lang="en-US" dirty="0" err="1"/>
              <a:t>dan</a:t>
            </a:r>
            <a:r>
              <a:rPr lang="en-US" dirty="0"/>
              <a:t> </a:t>
            </a:r>
            <a:r>
              <a:rPr lang="en-US" dirty="0" err="1"/>
              <a:t>kenyamanan</a:t>
            </a:r>
            <a:r>
              <a:rPr lang="en-US" dirty="0"/>
              <a:t> </a:t>
            </a:r>
            <a:r>
              <a:rPr lang="en-US" dirty="0" err="1"/>
              <a:t>dalam</a:t>
            </a:r>
            <a:r>
              <a:rPr lang="en-US" dirty="0"/>
              <a:t> </a:t>
            </a:r>
            <a:r>
              <a:rPr lang="en-US" dirty="0" err="1"/>
              <a:t>pemegangannya</a:t>
            </a:r>
            <a:r>
              <a:rPr lang="en-US" dirty="0"/>
              <a:t>.</a:t>
            </a:r>
            <a:endParaRPr lang="id-ID" dirty="0"/>
          </a:p>
          <a:p>
            <a:pPr marL="633413" lvl="2" indent="-279400" algn="just"/>
            <a:r>
              <a:rPr lang="id-ID" dirty="0"/>
              <a:t>Perancangan peralatan juga harus dirancang dengan baik sehingga alat-alat tersebut dapat disimpan di tempat penyimpanan dan memungkinkan untuk mengambil secara mudah bila akan dipakai dalam pekerjaan selanjutnya.</a:t>
            </a:r>
          </a:p>
          <a:p>
            <a:pPr marL="45720" indent="0">
              <a:buNone/>
            </a:pPr>
            <a:endParaRPr lang="id-ID" dirty="0"/>
          </a:p>
          <a:p>
            <a:pPr marL="45720" indent="0">
              <a:buNone/>
            </a:pPr>
            <a:endParaRPr lang="id-ID" dirty="0"/>
          </a:p>
        </p:txBody>
      </p:sp>
    </p:spTree>
    <p:extLst>
      <p:ext uri="{BB962C8B-B14F-4D97-AF65-F5344CB8AC3E}">
        <p14:creationId xmlns:p14="http://schemas.microsoft.com/office/powerpoint/2010/main" val="154953715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188640"/>
            <a:ext cx="7704856" cy="1143000"/>
          </a:xfrm>
        </p:spPr>
        <p:txBody>
          <a:bodyPr/>
          <a:lstStyle/>
          <a:p>
            <a:pPr marL="0" indent="0" algn="l">
              <a:buNone/>
            </a:pPr>
            <a:r>
              <a:rPr lang="id-ID" dirty="0" smtClean="0"/>
              <a:t>6-13 </a:t>
            </a:r>
            <a:r>
              <a:rPr lang="id-ID" dirty="0"/>
              <a:t>EKONOMI GERAKAN</a:t>
            </a:r>
          </a:p>
        </p:txBody>
      </p:sp>
      <p:sp>
        <p:nvSpPr>
          <p:cNvPr id="3" name="Content Placeholder 2"/>
          <p:cNvSpPr>
            <a:spLocks noGrp="1"/>
          </p:cNvSpPr>
          <p:nvPr>
            <p:ph sz="quarter" idx="13"/>
          </p:nvPr>
        </p:nvSpPr>
        <p:spPr>
          <a:xfrm>
            <a:off x="899592" y="1412776"/>
            <a:ext cx="7488832" cy="4680520"/>
          </a:xfrm>
        </p:spPr>
        <p:txBody>
          <a:bodyPr>
            <a:normAutofit fontScale="92500" lnSpcReduction="10000"/>
          </a:bodyPr>
          <a:lstStyle/>
          <a:p>
            <a:pPr marL="45720" indent="0">
              <a:buNone/>
            </a:pPr>
            <a:r>
              <a:rPr lang="en-US" b="1" dirty="0"/>
              <a:t>PRINSIP-PRINSIP EKONOMI GERAKAN DIHUBUNGKAN DENGAN PERANCANGAN PERALATAN </a:t>
            </a:r>
            <a:endParaRPr lang="id-ID" b="1" smtClean="0"/>
          </a:p>
          <a:p>
            <a:pPr marL="45720" indent="0">
              <a:buNone/>
            </a:pPr>
            <a:endParaRPr lang="id-ID" b="1" dirty="0"/>
          </a:p>
          <a:p>
            <a:pPr marL="354013" indent="-309563">
              <a:buNone/>
            </a:pPr>
            <a:r>
              <a:rPr lang="id-ID" b="1" dirty="0" smtClean="0"/>
              <a:t>d. </a:t>
            </a:r>
            <a:r>
              <a:rPr lang="en-US" dirty="0" err="1" smtClean="0"/>
              <a:t>Bila</a:t>
            </a:r>
            <a:r>
              <a:rPr lang="en-US" dirty="0" smtClean="0"/>
              <a:t> </a:t>
            </a:r>
            <a:r>
              <a:rPr lang="en-US" dirty="0" err="1"/>
              <a:t>setiap</a:t>
            </a:r>
            <a:r>
              <a:rPr lang="en-US" dirty="0"/>
              <a:t> </a:t>
            </a:r>
            <a:r>
              <a:rPr lang="en-US" dirty="0" err="1"/>
              <a:t>jari</a:t>
            </a:r>
            <a:r>
              <a:rPr lang="en-US" dirty="0"/>
              <a:t> </a:t>
            </a:r>
            <a:r>
              <a:rPr lang="en-US" dirty="0" err="1"/>
              <a:t>tangan</a:t>
            </a:r>
            <a:r>
              <a:rPr lang="en-US" dirty="0"/>
              <a:t> </a:t>
            </a:r>
            <a:r>
              <a:rPr lang="en-US" dirty="0" err="1"/>
              <a:t>melakukan</a:t>
            </a:r>
            <a:r>
              <a:rPr lang="en-US" dirty="0"/>
              <a:t> </a:t>
            </a:r>
            <a:r>
              <a:rPr lang="en-US" dirty="0" err="1"/>
              <a:t>gerakan</a:t>
            </a:r>
            <a:r>
              <a:rPr lang="en-US" dirty="0"/>
              <a:t> </a:t>
            </a:r>
            <a:r>
              <a:rPr lang="en-US" dirty="0" err="1"/>
              <a:t>sendiri-sendiri</a:t>
            </a:r>
            <a:r>
              <a:rPr lang="en-US" dirty="0"/>
              <a:t>, </a:t>
            </a:r>
            <a:r>
              <a:rPr lang="en-US" dirty="0" err="1"/>
              <a:t>maka</a:t>
            </a:r>
            <a:r>
              <a:rPr lang="en-US" dirty="0"/>
              <a:t> </a:t>
            </a:r>
            <a:r>
              <a:rPr lang="en-US" dirty="0" err="1"/>
              <a:t>beban</a:t>
            </a:r>
            <a:r>
              <a:rPr lang="en-US" dirty="0"/>
              <a:t> yang </a:t>
            </a:r>
            <a:r>
              <a:rPr lang="en-US" dirty="0" err="1"/>
              <a:t>didistribusikan</a:t>
            </a:r>
            <a:r>
              <a:rPr lang="en-US" dirty="0"/>
              <a:t> </a:t>
            </a:r>
            <a:r>
              <a:rPr lang="en-US" dirty="0" err="1"/>
              <a:t>pada</a:t>
            </a:r>
            <a:r>
              <a:rPr lang="en-US" dirty="0"/>
              <a:t> </a:t>
            </a:r>
            <a:r>
              <a:rPr lang="en-US" dirty="0" err="1"/>
              <a:t>jari</a:t>
            </a:r>
            <a:r>
              <a:rPr lang="en-US" dirty="0"/>
              <a:t> </a:t>
            </a:r>
            <a:r>
              <a:rPr lang="en-US" dirty="0" err="1"/>
              <a:t>harus</a:t>
            </a:r>
            <a:r>
              <a:rPr lang="en-US" dirty="0"/>
              <a:t> </a:t>
            </a:r>
            <a:r>
              <a:rPr lang="en-US" dirty="0" err="1"/>
              <a:t>sesuai</a:t>
            </a:r>
            <a:r>
              <a:rPr lang="en-US" dirty="0"/>
              <a:t> </a:t>
            </a:r>
            <a:r>
              <a:rPr lang="en-US" dirty="0" err="1"/>
              <a:t>dengan</a:t>
            </a:r>
            <a:r>
              <a:rPr lang="en-US" dirty="0"/>
              <a:t> </a:t>
            </a:r>
            <a:r>
              <a:rPr lang="en-US" dirty="0" err="1"/>
              <a:t>kekuatan</a:t>
            </a:r>
            <a:r>
              <a:rPr lang="en-US" dirty="0"/>
              <a:t> </a:t>
            </a:r>
            <a:r>
              <a:rPr lang="en-US" dirty="0" err="1"/>
              <a:t>masing-masing</a:t>
            </a:r>
            <a:r>
              <a:rPr lang="en-US" dirty="0"/>
              <a:t> </a:t>
            </a:r>
            <a:r>
              <a:rPr lang="en-US" dirty="0" err="1"/>
              <a:t>jari</a:t>
            </a:r>
            <a:endParaRPr lang="id-ID" dirty="0"/>
          </a:p>
          <a:p>
            <a:pPr marL="633413" lvl="2" indent="-279400" algn="just"/>
            <a:r>
              <a:rPr lang="en-US" dirty="0" err="1"/>
              <a:t>Kedua</a:t>
            </a:r>
            <a:r>
              <a:rPr lang="en-US" dirty="0"/>
              <a:t> </a:t>
            </a:r>
            <a:r>
              <a:rPr lang="en-US" dirty="0" err="1"/>
              <a:t>tangan</a:t>
            </a:r>
            <a:r>
              <a:rPr lang="en-US" dirty="0"/>
              <a:t> </a:t>
            </a:r>
            <a:r>
              <a:rPr lang="en-US" dirty="0" err="1"/>
              <a:t>yaitu</a:t>
            </a:r>
            <a:r>
              <a:rPr lang="en-US" dirty="0"/>
              <a:t> </a:t>
            </a:r>
            <a:r>
              <a:rPr lang="en-US" dirty="0" err="1"/>
              <a:t>tangan</a:t>
            </a:r>
            <a:r>
              <a:rPr lang="en-US" dirty="0"/>
              <a:t> </a:t>
            </a:r>
            <a:r>
              <a:rPr lang="en-US" dirty="0" err="1"/>
              <a:t>kanan</a:t>
            </a:r>
            <a:r>
              <a:rPr lang="en-US" dirty="0"/>
              <a:t> </a:t>
            </a:r>
            <a:r>
              <a:rPr lang="en-US" dirty="0" err="1"/>
              <a:t>dan</a:t>
            </a:r>
            <a:r>
              <a:rPr lang="en-US" dirty="0"/>
              <a:t> </a:t>
            </a:r>
            <a:r>
              <a:rPr lang="en-US" dirty="0" err="1"/>
              <a:t>tangan</a:t>
            </a:r>
            <a:r>
              <a:rPr lang="en-US" dirty="0"/>
              <a:t> </a:t>
            </a:r>
            <a:r>
              <a:rPr lang="en-US" dirty="0" err="1"/>
              <a:t>kiri</a:t>
            </a:r>
            <a:r>
              <a:rPr lang="en-US" dirty="0"/>
              <a:t> </a:t>
            </a:r>
            <a:r>
              <a:rPr lang="en-US" dirty="0" err="1"/>
              <a:t>biasanya</a:t>
            </a:r>
            <a:r>
              <a:rPr lang="en-US" dirty="0"/>
              <a:t> </a:t>
            </a:r>
            <a:r>
              <a:rPr lang="en-US" dirty="0" err="1"/>
              <a:t>mempunyai</a:t>
            </a:r>
            <a:r>
              <a:rPr lang="en-US" dirty="0"/>
              <a:t> </a:t>
            </a:r>
            <a:r>
              <a:rPr lang="en-US" dirty="0" err="1"/>
              <a:t>kekuatan</a:t>
            </a:r>
            <a:r>
              <a:rPr lang="en-US" dirty="0"/>
              <a:t> yang </a:t>
            </a:r>
            <a:r>
              <a:rPr lang="en-US" dirty="0" err="1"/>
              <a:t>berbeda</a:t>
            </a:r>
            <a:r>
              <a:rPr lang="en-US" dirty="0"/>
              <a:t>, </a:t>
            </a:r>
            <a:r>
              <a:rPr lang="en-US" dirty="0" err="1"/>
              <a:t>tangan</a:t>
            </a:r>
            <a:r>
              <a:rPr lang="en-US" dirty="0"/>
              <a:t> </a:t>
            </a:r>
            <a:r>
              <a:rPr lang="en-US" dirty="0" err="1"/>
              <a:t>kanan</a:t>
            </a:r>
            <a:r>
              <a:rPr lang="en-US" dirty="0"/>
              <a:t> </a:t>
            </a:r>
            <a:r>
              <a:rPr lang="en-US" dirty="0" err="1"/>
              <a:t>seringkali</a:t>
            </a:r>
            <a:r>
              <a:rPr lang="en-US" dirty="0"/>
              <a:t> </a:t>
            </a:r>
            <a:r>
              <a:rPr lang="en-US" dirty="0" err="1"/>
              <a:t>lebih</a:t>
            </a:r>
            <a:r>
              <a:rPr lang="en-US" dirty="0"/>
              <a:t> </a:t>
            </a:r>
            <a:r>
              <a:rPr lang="en-US" dirty="0" err="1"/>
              <a:t>kuat</a:t>
            </a:r>
            <a:r>
              <a:rPr lang="en-US" dirty="0"/>
              <a:t> </a:t>
            </a:r>
            <a:r>
              <a:rPr lang="en-US" dirty="0" err="1"/>
              <a:t>daripada</a:t>
            </a:r>
            <a:r>
              <a:rPr lang="en-US" dirty="0"/>
              <a:t> </a:t>
            </a:r>
            <a:r>
              <a:rPr lang="en-US" dirty="0" err="1"/>
              <a:t>tangan</a:t>
            </a:r>
            <a:r>
              <a:rPr lang="en-US" dirty="0"/>
              <a:t> </a:t>
            </a:r>
            <a:r>
              <a:rPr lang="en-US" dirty="0" err="1"/>
              <a:t>kiri</a:t>
            </a:r>
            <a:r>
              <a:rPr lang="en-US" dirty="0"/>
              <a:t>, </a:t>
            </a:r>
            <a:r>
              <a:rPr lang="en-US" dirty="0" err="1"/>
              <a:t>namun</a:t>
            </a:r>
            <a:r>
              <a:rPr lang="en-US" dirty="0"/>
              <a:t> </a:t>
            </a:r>
            <a:r>
              <a:rPr lang="en-US" dirty="0" err="1"/>
              <a:t>oleh</a:t>
            </a:r>
            <a:r>
              <a:rPr lang="en-US" dirty="0"/>
              <a:t> </a:t>
            </a:r>
            <a:r>
              <a:rPr lang="en-US" dirty="0" err="1"/>
              <a:t>beberapa</a:t>
            </a:r>
            <a:r>
              <a:rPr lang="en-US" dirty="0"/>
              <a:t> </a:t>
            </a:r>
            <a:r>
              <a:rPr lang="en-US" dirty="0" err="1"/>
              <a:t>tipe</a:t>
            </a:r>
            <a:r>
              <a:rPr lang="en-US" dirty="0"/>
              <a:t> </a:t>
            </a:r>
            <a:r>
              <a:rPr lang="en-US" dirty="0" err="1"/>
              <a:t>pekerjaan</a:t>
            </a:r>
            <a:r>
              <a:rPr lang="en-US" dirty="0"/>
              <a:t> </a:t>
            </a:r>
            <a:r>
              <a:rPr lang="en-US" dirty="0" err="1"/>
              <a:t>kekuatannya</a:t>
            </a:r>
            <a:r>
              <a:rPr lang="en-US" dirty="0"/>
              <a:t> </a:t>
            </a:r>
            <a:r>
              <a:rPr lang="en-US" dirty="0" err="1"/>
              <a:t>dapat</a:t>
            </a:r>
            <a:r>
              <a:rPr lang="en-US" dirty="0"/>
              <a:t> </a:t>
            </a:r>
            <a:r>
              <a:rPr lang="en-US" dirty="0" err="1"/>
              <a:t>disamakan</a:t>
            </a:r>
            <a:r>
              <a:rPr lang="en-US" dirty="0"/>
              <a:t>.</a:t>
            </a:r>
            <a:endParaRPr lang="id-ID" dirty="0"/>
          </a:p>
          <a:p>
            <a:pPr marL="633413" lvl="2" indent="-279400" algn="just"/>
            <a:r>
              <a:rPr lang="en-US" dirty="0"/>
              <a:t>Beda </a:t>
            </a:r>
            <a:r>
              <a:rPr lang="en-US" dirty="0" err="1"/>
              <a:t>halnya</a:t>
            </a:r>
            <a:r>
              <a:rPr lang="en-US" dirty="0"/>
              <a:t> </a:t>
            </a:r>
            <a:r>
              <a:rPr lang="en-US" dirty="0" err="1"/>
              <a:t>dengan</a:t>
            </a:r>
            <a:r>
              <a:rPr lang="en-US" dirty="0"/>
              <a:t> </a:t>
            </a:r>
            <a:r>
              <a:rPr lang="en-US" dirty="0" err="1"/>
              <a:t>jari</a:t>
            </a:r>
            <a:r>
              <a:rPr lang="en-US" dirty="0"/>
              <a:t>, </a:t>
            </a:r>
            <a:r>
              <a:rPr lang="en-US" dirty="0" err="1"/>
              <a:t>sulit</a:t>
            </a:r>
            <a:r>
              <a:rPr lang="en-US" dirty="0"/>
              <a:t> </a:t>
            </a:r>
            <a:r>
              <a:rPr lang="en-US" dirty="0" err="1"/>
              <a:t>sekali</a:t>
            </a:r>
            <a:r>
              <a:rPr lang="en-US" dirty="0"/>
              <a:t> </a:t>
            </a:r>
            <a:r>
              <a:rPr lang="en-US" dirty="0" err="1"/>
              <a:t>untuk</a:t>
            </a:r>
            <a:r>
              <a:rPr lang="en-US" dirty="0"/>
              <a:t> </a:t>
            </a:r>
            <a:r>
              <a:rPr lang="en-US" dirty="0" err="1"/>
              <a:t>menyamakan</a:t>
            </a:r>
            <a:r>
              <a:rPr lang="en-US" dirty="0"/>
              <a:t> </a:t>
            </a:r>
            <a:r>
              <a:rPr lang="en-US" dirty="0" err="1"/>
              <a:t>kemampuan</a:t>
            </a:r>
            <a:r>
              <a:rPr lang="en-US" dirty="0"/>
              <a:t> </a:t>
            </a:r>
            <a:r>
              <a:rPr lang="en-US" dirty="0" err="1"/>
              <a:t>atau</a:t>
            </a:r>
            <a:r>
              <a:rPr lang="en-US" dirty="0"/>
              <a:t> </a:t>
            </a:r>
            <a:r>
              <a:rPr lang="en-US" dirty="0" err="1"/>
              <a:t>kekuatan</a:t>
            </a:r>
            <a:r>
              <a:rPr lang="en-US" dirty="0"/>
              <a:t> </a:t>
            </a:r>
            <a:r>
              <a:rPr lang="en-US" dirty="0" err="1"/>
              <a:t>tiap</a:t>
            </a:r>
            <a:r>
              <a:rPr lang="en-US" dirty="0"/>
              <a:t> </a:t>
            </a:r>
            <a:r>
              <a:rPr lang="en-US" dirty="0" err="1"/>
              <a:t>jari</a:t>
            </a:r>
            <a:r>
              <a:rPr lang="en-US" dirty="0"/>
              <a:t>, </a:t>
            </a:r>
            <a:r>
              <a:rPr lang="en-US" dirty="0" err="1"/>
              <a:t>pada</a:t>
            </a:r>
            <a:r>
              <a:rPr lang="en-US" dirty="0"/>
              <a:t> </a:t>
            </a:r>
            <a:r>
              <a:rPr lang="en-US" dirty="0" err="1"/>
              <a:t>umumnya</a:t>
            </a:r>
            <a:r>
              <a:rPr lang="en-US" dirty="0"/>
              <a:t> </a:t>
            </a:r>
            <a:r>
              <a:rPr lang="en-US" dirty="0" err="1"/>
              <a:t>telunjuk</a:t>
            </a:r>
            <a:r>
              <a:rPr lang="en-US" dirty="0"/>
              <a:t> </a:t>
            </a:r>
            <a:r>
              <a:rPr lang="en-US" dirty="0" err="1"/>
              <a:t>dan</a:t>
            </a:r>
            <a:r>
              <a:rPr lang="en-US" dirty="0"/>
              <a:t> </a:t>
            </a:r>
            <a:r>
              <a:rPr lang="en-US" dirty="0" err="1"/>
              <a:t>jari</a:t>
            </a:r>
            <a:r>
              <a:rPr lang="en-US" dirty="0"/>
              <a:t> </a:t>
            </a:r>
            <a:r>
              <a:rPr lang="en-US" dirty="0" err="1"/>
              <a:t>tengah</a:t>
            </a:r>
            <a:r>
              <a:rPr lang="en-US" dirty="0"/>
              <a:t> </a:t>
            </a:r>
            <a:r>
              <a:rPr lang="en-US" dirty="0" err="1"/>
              <a:t>merupakan</a:t>
            </a:r>
            <a:r>
              <a:rPr lang="en-US" dirty="0"/>
              <a:t> </a:t>
            </a:r>
            <a:r>
              <a:rPr lang="en-US" dirty="0" err="1"/>
              <a:t>jari</a:t>
            </a:r>
            <a:r>
              <a:rPr lang="en-US" dirty="0"/>
              <a:t> yang </a:t>
            </a:r>
            <a:r>
              <a:rPr lang="en-US" dirty="0" err="1"/>
              <a:t>terkuat</a:t>
            </a:r>
            <a:r>
              <a:rPr lang="en-US" dirty="0"/>
              <a:t> </a:t>
            </a:r>
            <a:r>
              <a:rPr lang="en-US" dirty="0" err="1"/>
              <a:t>diantara</a:t>
            </a:r>
            <a:r>
              <a:rPr lang="en-US" dirty="0"/>
              <a:t> </a:t>
            </a:r>
            <a:r>
              <a:rPr lang="en-US" dirty="0" err="1"/>
              <a:t>jari</a:t>
            </a:r>
            <a:r>
              <a:rPr lang="en-US" dirty="0"/>
              <a:t> </a:t>
            </a:r>
            <a:r>
              <a:rPr lang="en-US" dirty="0" err="1"/>
              <a:t>lainnya</a:t>
            </a:r>
            <a:endParaRPr lang="id-ID" dirty="0"/>
          </a:p>
          <a:p>
            <a:pPr marL="633413" lvl="2" indent="-279400" algn="just"/>
            <a:r>
              <a:rPr lang="en-US" dirty="0"/>
              <a:t> </a:t>
            </a:r>
            <a:r>
              <a:rPr lang="en-US" dirty="0" err="1"/>
              <a:t>Penugasan</a:t>
            </a:r>
            <a:r>
              <a:rPr lang="en-US" dirty="0"/>
              <a:t> </a:t>
            </a:r>
            <a:r>
              <a:rPr lang="en-US" dirty="0" err="1"/>
              <a:t>pada</a:t>
            </a:r>
            <a:r>
              <a:rPr lang="en-US" dirty="0"/>
              <a:t> </a:t>
            </a:r>
            <a:r>
              <a:rPr lang="en-US" dirty="0" err="1"/>
              <a:t>setiap</a:t>
            </a:r>
            <a:r>
              <a:rPr lang="en-US" dirty="0"/>
              <a:t> </a:t>
            </a:r>
            <a:r>
              <a:rPr lang="en-US" dirty="0" err="1"/>
              <a:t>jari</a:t>
            </a:r>
            <a:r>
              <a:rPr lang="en-US" dirty="0"/>
              <a:t> </a:t>
            </a:r>
            <a:r>
              <a:rPr lang="en-US" dirty="0" err="1"/>
              <a:t>harus</a:t>
            </a:r>
            <a:r>
              <a:rPr lang="en-US" dirty="0"/>
              <a:t> </a:t>
            </a:r>
            <a:r>
              <a:rPr lang="en-US" dirty="0" err="1"/>
              <a:t>dipertimbangkan</a:t>
            </a:r>
            <a:r>
              <a:rPr lang="en-US" dirty="0"/>
              <a:t> </a:t>
            </a:r>
            <a:r>
              <a:rPr lang="en-US" dirty="0" err="1"/>
              <a:t>sedemikian</a:t>
            </a:r>
            <a:r>
              <a:rPr lang="en-US" dirty="0"/>
              <a:t> </a:t>
            </a:r>
            <a:r>
              <a:rPr lang="en-US" dirty="0" err="1"/>
              <a:t>rupa</a:t>
            </a:r>
            <a:r>
              <a:rPr lang="en-US" dirty="0"/>
              <a:t> </a:t>
            </a:r>
            <a:r>
              <a:rPr lang="en-US" dirty="0" err="1"/>
              <a:t>sehingga</a:t>
            </a:r>
            <a:r>
              <a:rPr lang="en-US" dirty="0"/>
              <a:t> </a:t>
            </a:r>
            <a:r>
              <a:rPr lang="en-US" dirty="0" err="1"/>
              <a:t>beban</a:t>
            </a:r>
            <a:r>
              <a:rPr lang="en-US" dirty="0"/>
              <a:t> yang </a:t>
            </a:r>
            <a:r>
              <a:rPr lang="en-US" dirty="0" err="1"/>
              <a:t>diterima</a:t>
            </a:r>
            <a:r>
              <a:rPr lang="en-US" dirty="0"/>
              <a:t> </a:t>
            </a:r>
            <a:r>
              <a:rPr lang="en-US" dirty="0" err="1"/>
              <a:t>oleh</a:t>
            </a:r>
            <a:r>
              <a:rPr lang="en-US" dirty="0"/>
              <a:t> </a:t>
            </a:r>
            <a:r>
              <a:rPr lang="en-US" dirty="0" err="1"/>
              <a:t>jari</a:t>
            </a:r>
            <a:r>
              <a:rPr lang="en-US" dirty="0"/>
              <a:t> </a:t>
            </a:r>
            <a:r>
              <a:rPr lang="en-US" dirty="0" err="1"/>
              <a:t>sesuai</a:t>
            </a:r>
            <a:r>
              <a:rPr lang="en-US" dirty="0"/>
              <a:t> </a:t>
            </a:r>
            <a:r>
              <a:rPr lang="en-US" dirty="0" err="1"/>
              <a:t>dengan</a:t>
            </a:r>
            <a:r>
              <a:rPr lang="en-US" dirty="0"/>
              <a:t> </a:t>
            </a:r>
            <a:r>
              <a:rPr lang="en-US" dirty="0" err="1"/>
              <a:t>kekuatan</a:t>
            </a:r>
            <a:r>
              <a:rPr lang="en-US" dirty="0"/>
              <a:t> yang </a:t>
            </a:r>
            <a:r>
              <a:rPr lang="en-US" dirty="0" err="1"/>
              <a:t>dimilikinya</a:t>
            </a:r>
            <a:r>
              <a:rPr lang="en-US" dirty="0"/>
              <a:t>.</a:t>
            </a:r>
            <a:endParaRPr lang="id-ID" dirty="0"/>
          </a:p>
          <a:p>
            <a:pPr marL="45720" indent="0">
              <a:buNone/>
            </a:pPr>
            <a:endParaRPr lang="id-ID" b="1" dirty="0"/>
          </a:p>
          <a:p>
            <a:endParaRPr lang="id-ID" dirty="0"/>
          </a:p>
        </p:txBody>
      </p:sp>
    </p:spTree>
    <p:extLst>
      <p:ext uri="{BB962C8B-B14F-4D97-AF65-F5344CB8AC3E}">
        <p14:creationId xmlns:p14="http://schemas.microsoft.com/office/powerpoint/2010/main" val="253509339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3528" y="188640"/>
            <a:ext cx="6512511" cy="936104"/>
          </a:xfrm>
        </p:spPr>
        <p:txBody>
          <a:bodyPr/>
          <a:lstStyle/>
          <a:p>
            <a:pPr marL="0" indent="0" algn="l">
              <a:buNone/>
            </a:pPr>
            <a:r>
              <a:rPr lang="id-ID" dirty="0" smtClean="0"/>
              <a:t>6-1 EKONOMI GERAKAN</a:t>
            </a:r>
            <a:endParaRPr lang="id-ID" dirty="0"/>
          </a:p>
        </p:txBody>
      </p:sp>
      <p:sp>
        <p:nvSpPr>
          <p:cNvPr id="3" name="Content Placeholder 2"/>
          <p:cNvSpPr>
            <a:spLocks noGrp="1"/>
          </p:cNvSpPr>
          <p:nvPr>
            <p:ph sz="quarter" idx="13"/>
          </p:nvPr>
        </p:nvSpPr>
        <p:spPr>
          <a:xfrm>
            <a:off x="899592" y="1484784"/>
            <a:ext cx="7632848" cy="4536504"/>
          </a:xfrm>
        </p:spPr>
        <p:txBody>
          <a:bodyPr/>
          <a:lstStyle/>
          <a:p>
            <a:pPr marL="265113" lvl="2" indent="-265113" algn="just"/>
            <a:r>
              <a:rPr lang="en-US" sz="2800" dirty="0" err="1"/>
              <a:t>Untuk</a:t>
            </a:r>
            <a:r>
              <a:rPr lang="en-US" sz="2800" dirty="0"/>
              <a:t> </a:t>
            </a:r>
            <a:r>
              <a:rPr lang="en-US" sz="2800" dirty="0" err="1"/>
              <a:t>mendapatkan</a:t>
            </a:r>
            <a:r>
              <a:rPr lang="en-US" sz="2800" dirty="0"/>
              <a:t> </a:t>
            </a:r>
            <a:r>
              <a:rPr lang="en-US" sz="2800" dirty="0" err="1"/>
              <a:t>hasil</a:t>
            </a:r>
            <a:r>
              <a:rPr lang="en-US" sz="2800" dirty="0"/>
              <a:t> </a:t>
            </a:r>
            <a:r>
              <a:rPr lang="en-US" sz="2800" dirty="0" err="1"/>
              <a:t>kerja</a:t>
            </a:r>
            <a:r>
              <a:rPr lang="en-US" sz="2800" dirty="0"/>
              <a:t> yang </a:t>
            </a:r>
            <a:r>
              <a:rPr lang="en-US" sz="2800" dirty="0" err="1"/>
              <a:t>baik</a:t>
            </a:r>
            <a:r>
              <a:rPr lang="en-US" sz="2800" dirty="0"/>
              <a:t> </a:t>
            </a:r>
            <a:r>
              <a:rPr lang="en-US" sz="2800" dirty="0" err="1"/>
              <a:t>diperlukan</a:t>
            </a:r>
            <a:r>
              <a:rPr lang="en-US" sz="2800" dirty="0"/>
              <a:t> </a:t>
            </a:r>
            <a:r>
              <a:rPr lang="en-US" sz="2800" dirty="0" err="1"/>
              <a:t>suatu</a:t>
            </a:r>
            <a:r>
              <a:rPr lang="en-US" sz="2800" dirty="0"/>
              <a:t> </a:t>
            </a:r>
            <a:r>
              <a:rPr lang="en-US" sz="2800" dirty="0" err="1"/>
              <a:t>perancangan</a:t>
            </a:r>
            <a:r>
              <a:rPr lang="en-US" sz="2800" dirty="0"/>
              <a:t> </a:t>
            </a:r>
            <a:r>
              <a:rPr lang="en-US" sz="2800" dirty="0" err="1"/>
              <a:t>sistem</a:t>
            </a:r>
            <a:r>
              <a:rPr lang="en-US" sz="2800" dirty="0"/>
              <a:t> </a:t>
            </a:r>
            <a:r>
              <a:rPr lang="en-US" sz="2800" dirty="0" err="1"/>
              <a:t>kerja</a:t>
            </a:r>
            <a:r>
              <a:rPr lang="en-US" sz="2800" dirty="0"/>
              <a:t> yang </a:t>
            </a:r>
            <a:r>
              <a:rPr lang="en-US" sz="2800" dirty="0" err="1"/>
              <a:t>baik</a:t>
            </a:r>
            <a:r>
              <a:rPr lang="en-US" sz="2800" dirty="0"/>
              <a:t>.</a:t>
            </a:r>
            <a:endParaRPr lang="id-ID" sz="2800" dirty="0"/>
          </a:p>
          <a:p>
            <a:pPr marL="265113" lvl="2" indent="-265113" algn="just"/>
            <a:r>
              <a:rPr lang="en-US" sz="2800" dirty="0" err="1"/>
              <a:t>Dalam</a:t>
            </a:r>
            <a:r>
              <a:rPr lang="en-US" sz="2800" dirty="0"/>
              <a:t> </a:t>
            </a:r>
            <a:r>
              <a:rPr lang="en-US" sz="2800" dirty="0" err="1"/>
              <a:t>perancangan</a:t>
            </a:r>
            <a:r>
              <a:rPr lang="en-US" sz="2800" dirty="0"/>
              <a:t> </a:t>
            </a:r>
            <a:r>
              <a:rPr lang="en-US" sz="2800" dirty="0" err="1"/>
              <a:t>sistem</a:t>
            </a:r>
            <a:r>
              <a:rPr lang="en-US" sz="2800" dirty="0"/>
              <a:t> </a:t>
            </a:r>
            <a:r>
              <a:rPr lang="en-US" sz="2800" dirty="0" err="1"/>
              <a:t>kerja</a:t>
            </a:r>
            <a:r>
              <a:rPr lang="en-US" sz="2800" dirty="0"/>
              <a:t> yang </a:t>
            </a:r>
            <a:r>
              <a:rPr lang="en-US" sz="2800" dirty="0" err="1"/>
              <a:t>baik</a:t>
            </a:r>
            <a:r>
              <a:rPr lang="en-US" sz="2800" dirty="0"/>
              <a:t>, </a:t>
            </a:r>
            <a:r>
              <a:rPr lang="en-US" sz="2800" dirty="0" err="1"/>
              <a:t>perlu</a:t>
            </a:r>
            <a:r>
              <a:rPr lang="en-US" sz="2800" dirty="0"/>
              <a:t> </a:t>
            </a:r>
            <a:r>
              <a:rPr lang="en-US" sz="2800" dirty="0" err="1"/>
              <a:t>diperhatikan</a:t>
            </a:r>
            <a:r>
              <a:rPr lang="en-US" sz="2800" dirty="0"/>
              <a:t> </a:t>
            </a:r>
            <a:r>
              <a:rPr lang="en-US" sz="2800" dirty="0" err="1"/>
              <a:t>mengenai</a:t>
            </a:r>
            <a:r>
              <a:rPr lang="en-US" sz="2800" dirty="0"/>
              <a:t> </a:t>
            </a:r>
            <a:r>
              <a:rPr lang="en-US" sz="2800" dirty="0" err="1"/>
              <a:t>ergonomi</a:t>
            </a:r>
            <a:r>
              <a:rPr lang="en-US" sz="2800" dirty="0"/>
              <a:t> </a:t>
            </a:r>
            <a:r>
              <a:rPr lang="en-US" sz="2800" dirty="0" err="1"/>
              <a:t>dan</a:t>
            </a:r>
            <a:r>
              <a:rPr lang="en-US" sz="2800" dirty="0"/>
              <a:t> </a:t>
            </a:r>
            <a:r>
              <a:rPr lang="en-US" sz="2800" dirty="0" err="1"/>
              <a:t>studi</a:t>
            </a:r>
            <a:r>
              <a:rPr lang="en-US" sz="2800" dirty="0"/>
              <a:t> </a:t>
            </a:r>
            <a:r>
              <a:rPr lang="en-US" sz="2800" dirty="0" err="1"/>
              <a:t>gerakan</a:t>
            </a:r>
            <a:r>
              <a:rPr lang="en-US" sz="2800" dirty="0"/>
              <a:t> </a:t>
            </a:r>
            <a:r>
              <a:rPr lang="en-US" sz="2800" b="1" i="1" dirty="0"/>
              <a:t>(</a:t>
            </a:r>
            <a:r>
              <a:rPr lang="en-US" sz="2800" b="1" i="1" dirty="0" err="1"/>
              <a:t>telah</a:t>
            </a:r>
            <a:r>
              <a:rPr lang="en-US" sz="2800" b="1" i="1" dirty="0"/>
              <a:t> </a:t>
            </a:r>
            <a:r>
              <a:rPr lang="en-US" sz="2800" b="1" i="1" dirty="0" err="1"/>
              <a:t>dibahas</a:t>
            </a:r>
            <a:r>
              <a:rPr lang="en-US" sz="2800" b="1" i="1" dirty="0"/>
              <a:t> !!)</a:t>
            </a:r>
            <a:r>
              <a:rPr lang="en-US" sz="2800" dirty="0"/>
              <a:t> </a:t>
            </a:r>
            <a:r>
              <a:rPr lang="en-US" sz="2800" dirty="0" err="1"/>
              <a:t>selain</a:t>
            </a:r>
            <a:r>
              <a:rPr lang="en-US" sz="2800" dirty="0"/>
              <a:t> </a:t>
            </a:r>
            <a:r>
              <a:rPr lang="en-US" sz="2800" dirty="0" err="1"/>
              <a:t>itu</a:t>
            </a:r>
            <a:endParaRPr lang="id-ID" sz="2800" dirty="0"/>
          </a:p>
          <a:p>
            <a:pPr marL="265113" lvl="2" indent="-265113" algn="just"/>
            <a:r>
              <a:rPr lang="en-US" sz="2800" dirty="0" err="1"/>
              <a:t>Sistem</a:t>
            </a:r>
            <a:r>
              <a:rPr lang="en-US" sz="2800" dirty="0"/>
              <a:t> </a:t>
            </a:r>
            <a:r>
              <a:rPr lang="en-US" sz="2800" dirty="0" err="1"/>
              <a:t>kerja</a:t>
            </a:r>
            <a:r>
              <a:rPr lang="en-US" sz="2800" dirty="0"/>
              <a:t> </a:t>
            </a:r>
            <a:r>
              <a:rPr lang="en-US" sz="2800" dirty="0" err="1"/>
              <a:t>harus</a:t>
            </a:r>
            <a:r>
              <a:rPr lang="en-US" sz="2800" dirty="0"/>
              <a:t> </a:t>
            </a:r>
            <a:r>
              <a:rPr lang="en-US" sz="2800" dirty="0" err="1"/>
              <a:t>dirancang</a:t>
            </a:r>
            <a:r>
              <a:rPr lang="en-US" sz="2800" dirty="0"/>
              <a:t> </a:t>
            </a:r>
            <a:r>
              <a:rPr lang="en-US" sz="2800" dirty="0" err="1"/>
              <a:t>dengan</a:t>
            </a:r>
            <a:r>
              <a:rPr lang="en-US" sz="2800" dirty="0"/>
              <a:t> </a:t>
            </a:r>
            <a:r>
              <a:rPr lang="en-US" sz="2800" dirty="0" err="1"/>
              <a:t>memperhatikan</a:t>
            </a:r>
            <a:r>
              <a:rPr lang="en-US" sz="2800" dirty="0"/>
              <a:t> </a:t>
            </a:r>
            <a:r>
              <a:rPr lang="en-US" sz="2800" dirty="0" err="1"/>
              <a:t>pemakaian</a:t>
            </a:r>
            <a:r>
              <a:rPr lang="en-US" sz="2800" dirty="0"/>
              <a:t> </a:t>
            </a:r>
            <a:r>
              <a:rPr lang="en-US" sz="2800" dirty="0" err="1"/>
              <a:t>gerakan-gerakan</a:t>
            </a:r>
            <a:r>
              <a:rPr lang="en-US" sz="2800" dirty="0"/>
              <a:t> yang </a:t>
            </a:r>
            <a:r>
              <a:rPr lang="en-US" sz="2800" dirty="0" err="1"/>
              <a:t>ekonomis</a:t>
            </a:r>
            <a:endParaRPr lang="id-ID" sz="2800" dirty="0"/>
          </a:p>
          <a:p>
            <a:endParaRPr lang="id-ID" dirty="0"/>
          </a:p>
        </p:txBody>
      </p:sp>
    </p:spTree>
    <p:extLst>
      <p:ext uri="{BB962C8B-B14F-4D97-AF65-F5344CB8AC3E}">
        <p14:creationId xmlns:p14="http://schemas.microsoft.com/office/powerpoint/2010/main" val="147452672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260648"/>
            <a:ext cx="6624736" cy="1143000"/>
          </a:xfrm>
        </p:spPr>
        <p:txBody>
          <a:bodyPr/>
          <a:lstStyle/>
          <a:p>
            <a:pPr marL="0" indent="0" algn="l">
              <a:buNone/>
            </a:pPr>
            <a:r>
              <a:rPr lang="id-ID" dirty="0" smtClean="0"/>
              <a:t>6-2 EKONOMI GERAKAN</a:t>
            </a:r>
            <a:endParaRPr lang="id-ID" dirty="0"/>
          </a:p>
        </p:txBody>
      </p:sp>
      <p:sp>
        <p:nvSpPr>
          <p:cNvPr id="3" name="Content Placeholder 2"/>
          <p:cNvSpPr>
            <a:spLocks noGrp="1"/>
          </p:cNvSpPr>
          <p:nvPr>
            <p:ph sz="quarter" idx="13"/>
          </p:nvPr>
        </p:nvSpPr>
        <p:spPr>
          <a:xfrm>
            <a:off x="611560" y="1556792"/>
            <a:ext cx="8064896" cy="4464496"/>
          </a:xfrm>
        </p:spPr>
        <p:txBody>
          <a:bodyPr/>
          <a:lstStyle/>
          <a:p>
            <a:pPr marL="45720" indent="0" algn="just">
              <a:buNone/>
            </a:pPr>
            <a:r>
              <a:rPr lang="en-US" sz="2400" b="1" dirty="0"/>
              <a:t>PRINSIP-PRINSIP EKONOMI GERAKAN DIHUBUNGKAN DENGAN TUBUH MANUSIA DAN </a:t>
            </a:r>
            <a:r>
              <a:rPr lang="en-US" sz="2400" b="1" dirty="0" smtClean="0"/>
              <a:t>GERAKAN-GERAKANNYA</a:t>
            </a:r>
            <a:endParaRPr lang="id-ID" sz="2400" b="1" dirty="0" smtClean="0"/>
          </a:p>
          <a:p>
            <a:pPr marL="45720" indent="0">
              <a:buNone/>
            </a:pPr>
            <a:endParaRPr lang="id-ID" sz="2400" b="1" dirty="0"/>
          </a:p>
          <a:p>
            <a:pPr marL="502920" indent="-457200" algn="just">
              <a:buAutoNum type="alphaLcPeriod"/>
            </a:pPr>
            <a:r>
              <a:rPr lang="en-US" dirty="0" err="1" smtClean="0"/>
              <a:t>Kedua</a:t>
            </a:r>
            <a:r>
              <a:rPr lang="en-US" dirty="0" smtClean="0"/>
              <a:t> </a:t>
            </a:r>
            <a:r>
              <a:rPr lang="en-US" dirty="0" err="1"/>
              <a:t>tangan</a:t>
            </a:r>
            <a:r>
              <a:rPr lang="en-US" dirty="0"/>
              <a:t> </a:t>
            </a:r>
            <a:r>
              <a:rPr lang="en-US" dirty="0" err="1"/>
              <a:t>sebaiknya</a:t>
            </a:r>
            <a:r>
              <a:rPr lang="en-US" dirty="0"/>
              <a:t> </a:t>
            </a:r>
            <a:r>
              <a:rPr lang="en-US" dirty="0" err="1"/>
              <a:t>memulai</a:t>
            </a:r>
            <a:r>
              <a:rPr lang="en-US" dirty="0"/>
              <a:t> </a:t>
            </a:r>
            <a:r>
              <a:rPr lang="en-US" dirty="0" err="1"/>
              <a:t>dan</a:t>
            </a:r>
            <a:r>
              <a:rPr lang="en-US" dirty="0"/>
              <a:t> </a:t>
            </a:r>
            <a:r>
              <a:rPr lang="en-US" dirty="0" err="1"/>
              <a:t>mengakhiri</a:t>
            </a:r>
            <a:r>
              <a:rPr lang="en-US" dirty="0"/>
              <a:t> </a:t>
            </a:r>
            <a:r>
              <a:rPr lang="en-US" dirty="0" err="1"/>
              <a:t>gerakan</a:t>
            </a:r>
            <a:r>
              <a:rPr lang="en-US" dirty="0"/>
              <a:t> </a:t>
            </a:r>
            <a:r>
              <a:rPr lang="en-US" dirty="0" err="1"/>
              <a:t>pada</a:t>
            </a:r>
            <a:r>
              <a:rPr lang="en-US" dirty="0"/>
              <a:t> </a:t>
            </a:r>
            <a:r>
              <a:rPr lang="en-US" dirty="0" err="1"/>
              <a:t>saat</a:t>
            </a:r>
            <a:r>
              <a:rPr lang="en-US" dirty="0"/>
              <a:t> yang </a:t>
            </a:r>
            <a:r>
              <a:rPr lang="en-US" dirty="0" err="1" smtClean="0"/>
              <a:t>sama</a:t>
            </a:r>
            <a:endParaRPr lang="id-ID" dirty="0" smtClean="0"/>
          </a:p>
          <a:p>
            <a:pPr marL="502920" indent="-457200" algn="just">
              <a:buAutoNum type="alphaLcPeriod"/>
            </a:pPr>
            <a:r>
              <a:rPr lang="en-US" dirty="0" err="1" smtClean="0"/>
              <a:t>Kedua</a:t>
            </a:r>
            <a:r>
              <a:rPr lang="en-US" dirty="0" smtClean="0"/>
              <a:t> </a:t>
            </a:r>
            <a:r>
              <a:rPr lang="en-US" dirty="0" err="1"/>
              <a:t>tangan</a:t>
            </a:r>
            <a:r>
              <a:rPr lang="en-US" dirty="0"/>
              <a:t> </a:t>
            </a:r>
            <a:r>
              <a:rPr lang="en-US" dirty="0" err="1"/>
              <a:t>sebaiknya</a:t>
            </a:r>
            <a:r>
              <a:rPr lang="en-US" dirty="0"/>
              <a:t> </a:t>
            </a:r>
            <a:r>
              <a:rPr lang="en-US" dirty="0" err="1"/>
              <a:t>tidak</a:t>
            </a:r>
            <a:r>
              <a:rPr lang="en-US" dirty="0"/>
              <a:t> </a:t>
            </a:r>
            <a:r>
              <a:rPr lang="en-US" dirty="0" err="1"/>
              <a:t>menganggur</a:t>
            </a:r>
            <a:r>
              <a:rPr lang="en-US" dirty="0"/>
              <a:t> </a:t>
            </a:r>
            <a:r>
              <a:rPr lang="en-US" dirty="0" err="1"/>
              <a:t>pada</a:t>
            </a:r>
            <a:r>
              <a:rPr lang="en-US" dirty="0"/>
              <a:t> </a:t>
            </a:r>
            <a:r>
              <a:rPr lang="en-US" dirty="0" err="1"/>
              <a:t>saat</a:t>
            </a:r>
            <a:r>
              <a:rPr lang="en-US" dirty="0"/>
              <a:t> yang </a:t>
            </a:r>
            <a:r>
              <a:rPr lang="en-US" dirty="0" err="1"/>
              <a:t>sama</a:t>
            </a:r>
            <a:r>
              <a:rPr lang="en-US" dirty="0"/>
              <a:t> </a:t>
            </a:r>
            <a:r>
              <a:rPr lang="en-US" dirty="0" err="1"/>
              <a:t>kecuali</a:t>
            </a:r>
            <a:r>
              <a:rPr lang="en-US" dirty="0"/>
              <a:t> </a:t>
            </a:r>
            <a:r>
              <a:rPr lang="en-US" dirty="0" err="1"/>
              <a:t>pada</a:t>
            </a:r>
            <a:r>
              <a:rPr lang="en-US" dirty="0"/>
              <a:t> </a:t>
            </a:r>
            <a:r>
              <a:rPr lang="en-US" dirty="0" err="1"/>
              <a:t>waktu</a:t>
            </a:r>
            <a:r>
              <a:rPr lang="en-US" dirty="0"/>
              <a:t> </a:t>
            </a:r>
            <a:r>
              <a:rPr lang="en-US" dirty="0" err="1" smtClean="0"/>
              <a:t>istirahat</a:t>
            </a:r>
            <a:endParaRPr lang="id-ID" dirty="0" smtClean="0"/>
          </a:p>
          <a:p>
            <a:pPr marL="502920" indent="-457200" algn="just">
              <a:buAutoNum type="alphaLcPeriod"/>
            </a:pPr>
            <a:r>
              <a:rPr lang="en-US" dirty="0" err="1" smtClean="0"/>
              <a:t>Gerakan</a:t>
            </a:r>
            <a:r>
              <a:rPr lang="en-US" dirty="0" smtClean="0"/>
              <a:t> </a:t>
            </a:r>
            <a:r>
              <a:rPr lang="en-US" dirty="0" err="1"/>
              <a:t>kedua</a:t>
            </a:r>
            <a:r>
              <a:rPr lang="en-US" dirty="0"/>
              <a:t> </a:t>
            </a:r>
            <a:r>
              <a:rPr lang="en-US" dirty="0" err="1"/>
              <a:t>tangan</a:t>
            </a:r>
            <a:r>
              <a:rPr lang="en-US" dirty="0"/>
              <a:t> </a:t>
            </a:r>
            <a:r>
              <a:rPr lang="en-US" dirty="0" err="1"/>
              <a:t>akan</a:t>
            </a:r>
            <a:r>
              <a:rPr lang="en-US" dirty="0"/>
              <a:t> </a:t>
            </a:r>
            <a:r>
              <a:rPr lang="en-US" dirty="0" err="1"/>
              <a:t>lebih</a:t>
            </a:r>
            <a:r>
              <a:rPr lang="en-US" dirty="0"/>
              <a:t> </a:t>
            </a:r>
            <a:r>
              <a:rPr lang="en-US" dirty="0" err="1"/>
              <a:t>mudah</a:t>
            </a:r>
            <a:r>
              <a:rPr lang="en-US" dirty="0"/>
              <a:t> </a:t>
            </a:r>
            <a:r>
              <a:rPr lang="en-US" dirty="0" err="1"/>
              <a:t>jika</a:t>
            </a:r>
            <a:r>
              <a:rPr lang="en-US" dirty="0"/>
              <a:t> </a:t>
            </a:r>
            <a:r>
              <a:rPr lang="en-US" dirty="0" err="1"/>
              <a:t>satu</a:t>
            </a:r>
            <a:r>
              <a:rPr lang="en-US" dirty="0"/>
              <a:t> </a:t>
            </a:r>
            <a:r>
              <a:rPr lang="en-US" dirty="0" err="1"/>
              <a:t>terhadap</a:t>
            </a:r>
            <a:r>
              <a:rPr lang="en-US" dirty="0"/>
              <a:t> </a:t>
            </a:r>
            <a:r>
              <a:rPr lang="en-US" dirty="0" err="1"/>
              <a:t>lainnya</a:t>
            </a:r>
            <a:r>
              <a:rPr lang="en-US" dirty="0"/>
              <a:t> </a:t>
            </a:r>
            <a:r>
              <a:rPr lang="en-US" dirty="0" err="1"/>
              <a:t>simetris</a:t>
            </a:r>
            <a:r>
              <a:rPr lang="en-US" dirty="0"/>
              <a:t> </a:t>
            </a:r>
            <a:endParaRPr lang="id-ID" dirty="0"/>
          </a:p>
          <a:p>
            <a:pPr marL="45720" indent="0">
              <a:buNone/>
            </a:pPr>
            <a:endParaRPr lang="id-ID" dirty="0"/>
          </a:p>
          <a:p>
            <a:pPr marL="45720" indent="0">
              <a:buNone/>
            </a:pPr>
            <a:endParaRPr lang="id-ID" dirty="0"/>
          </a:p>
        </p:txBody>
      </p:sp>
    </p:spTree>
    <p:extLst>
      <p:ext uri="{BB962C8B-B14F-4D97-AF65-F5344CB8AC3E}">
        <p14:creationId xmlns:p14="http://schemas.microsoft.com/office/powerpoint/2010/main" val="97023052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260648"/>
            <a:ext cx="6512511" cy="1143000"/>
          </a:xfrm>
        </p:spPr>
        <p:txBody>
          <a:bodyPr/>
          <a:lstStyle/>
          <a:p>
            <a:pPr marL="0" indent="0" algn="l">
              <a:buNone/>
            </a:pPr>
            <a:r>
              <a:rPr lang="id-ID" dirty="0" smtClean="0"/>
              <a:t>6-3 EKONOMI GERAKAN</a:t>
            </a:r>
            <a:endParaRPr lang="id-ID" dirty="0"/>
          </a:p>
        </p:txBody>
      </p:sp>
      <p:sp>
        <p:nvSpPr>
          <p:cNvPr id="3" name="Content Placeholder 2"/>
          <p:cNvSpPr>
            <a:spLocks noGrp="1"/>
          </p:cNvSpPr>
          <p:nvPr>
            <p:ph sz="quarter" idx="13"/>
          </p:nvPr>
        </p:nvSpPr>
        <p:spPr>
          <a:xfrm>
            <a:off x="539552" y="1412776"/>
            <a:ext cx="8280920" cy="4536504"/>
          </a:xfrm>
        </p:spPr>
        <p:txBody>
          <a:bodyPr>
            <a:normAutofit fontScale="47500" lnSpcReduction="20000"/>
          </a:bodyPr>
          <a:lstStyle/>
          <a:p>
            <a:pPr marL="45720" indent="0" algn="just">
              <a:buNone/>
            </a:pPr>
            <a:r>
              <a:rPr lang="en-US" sz="5100" b="1" dirty="0"/>
              <a:t>PRINSIP-PRINSIP EKONOMI GERAKAN DIHUBUNGKAN DENGAN TUBUH MANUSIA DAN </a:t>
            </a:r>
            <a:r>
              <a:rPr lang="en-US" sz="5100" b="1" dirty="0" smtClean="0"/>
              <a:t>GERAKAN-GERAKANNYA</a:t>
            </a:r>
            <a:endParaRPr lang="id-ID" sz="5100" b="1" dirty="0" smtClean="0"/>
          </a:p>
          <a:p>
            <a:pPr marL="45720" indent="0" algn="just">
              <a:buNone/>
            </a:pPr>
            <a:endParaRPr lang="id-ID" sz="2400" b="1" dirty="0"/>
          </a:p>
          <a:p>
            <a:pPr marL="354013" indent="-354013" algn="just">
              <a:buNone/>
            </a:pPr>
            <a:r>
              <a:rPr lang="id-ID" sz="4200" dirty="0" smtClean="0"/>
              <a:t>d. </a:t>
            </a:r>
            <a:r>
              <a:rPr lang="en-US" sz="4200" dirty="0" err="1" smtClean="0"/>
              <a:t>Gerakan</a:t>
            </a:r>
            <a:r>
              <a:rPr lang="en-US" sz="4200" dirty="0" smtClean="0"/>
              <a:t> </a:t>
            </a:r>
            <a:r>
              <a:rPr lang="en-US" sz="4200" dirty="0" err="1"/>
              <a:t>tangan</a:t>
            </a:r>
            <a:r>
              <a:rPr lang="en-US" sz="4200" dirty="0"/>
              <a:t> </a:t>
            </a:r>
            <a:r>
              <a:rPr lang="en-US" sz="4200" dirty="0" err="1"/>
              <a:t>atau</a:t>
            </a:r>
            <a:r>
              <a:rPr lang="en-US" sz="4200" dirty="0"/>
              <a:t> </a:t>
            </a:r>
            <a:r>
              <a:rPr lang="en-US" sz="4200" dirty="0" err="1"/>
              <a:t>badan</a:t>
            </a:r>
            <a:r>
              <a:rPr lang="en-US" sz="4200" dirty="0"/>
              <a:t> </a:t>
            </a:r>
            <a:r>
              <a:rPr lang="en-US" sz="4200" dirty="0" err="1"/>
              <a:t>sebaiknya</a:t>
            </a:r>
            <a:r>
              <a:rPr lang="en-US" sz="4200" dirty="0"/>
              <a:t> </a:t>
            </a:r>
            <a:r>
              <a:rPr lang="en-US" sz="4200" dirty="0" err="1"/>
              <a:t>dihemat</a:t>
            </a:r>
            <a:r>
              <a:rPr lang="en-US" sz="4200" dirty="0"/>
              <a:t>. </a:t>
            </a:r>
            <a:r>
              <a:rPr lang="en-US" sz="4200" dirty="0" err="1"/>
              <a:t>Yaitu</a:t>
            </a:r>
            <a:r>
              <a:rPr lang="en-US" sz="4200" dirty="0"/>
              <a:t> </a:t>
            </a:r>
            <a:r>
              <a:rPr lang="en-US" sz="4200" dirty="0" err="1"/>
              <a:t>hanya</a:t>
            </a:r>
            <a:r>
              <a:rPr lang="en-US" sz="4200" dirty="0"/>
              <a:t> </a:t>
            </a:r>
            <a:r>
              <a:rPr lang="en-US" sz="4200" dirty="0" err="1"/>
              <a:t>menggerakkan</a:t>
            </a:r>
            <a:r>
              <a:rPr lang="en-US" sz="4200" dirty="0"/>
              <a:t> </a:t>
            </a:r>
            <a:r>
              <a:rPr lang="en-US" sz="4200" dirty="0" err="1"/>
              <a:t>tangan</a:t>
            </a:r>
            <a:r>
              <a:rPr lang="en-US" sz="4200" dirty="0"/>
              <a:t> </a:t>
            </a:r>
            <a:r>
              <a:rPr lang="en-US" sz="4200" dirty="0" err="1"/>
              <a:t>atau</a:t>
            </a:r>
            <a:r>
              <a:rPr lang="en-US" sz="4200" dirty="0"/>
              <a:t> </a:t>
            </a:r>
            <a:r>
              <a:rPr lang="en-US" sz="4200" dirty="0" err="1"/>
              <a:t>bagian</a:t>
            </a:r>
            <a:r>
              <a:rPr lang="en-US" sz="4200" dirty="0"/>
              <a:t> </a:t>
            </a:r>
            <a:r>
              <a:rPr lang="en-US" sz="4200" dirty="0" err="1"/>
              <a:t>badan</a:t>
            </a:r>
            <a:r>
              <a:rPr lang="en-US" sz="4200" dirty="0"/>
              <a:t> yang </a:t>
            </a:r>
            <a:r>
              <a:rPr lang="en-US" sz="4200" dirty="0" err="1"/>
              <a:t>diperlukan</a:t>
            </a:r>
            <a:r>
              <a:rPr lang="en-US" sz="4200" dirty="0"/>
              <a:t> </a:t>
            </a:r>
            <a:r>
              <a:rPr lang="en-US" sz="4200" dirty="0" err="1"/>
              <a:t>saja</a:t>
            </a:r>
            <a:r>
              <a:rPr lang="en-US" sz="4200" dirty="0"/>
              <a:t> </a:t>
            </a:r>
            <a:r>
              <a:rPr lang="en-US" sz="4200" dirty="0" err="1"/>
              <a:t>untuk</a:t>
            </a:r>
            <a:r>
              <a:rPr lang="en-US" sz="4200" dirty="0"/>
              <a:t> </a:t>
            </a:r>
            <a:r>
              <a:rPr lang="en-US" sz="4200" dirty="0" err="1"/>
              <a:t>melakukan</a:t>
            </a:r>
            <a:r>
              <a:rPr lang="en-US" sz="4200" dirty="0"/>
              <a:t> </a:t>
            </a:r>
            <a:r>
              <a:rPr lang="en-US" sz="4200" dirty="0" err="1"/>
              <a:t>pekerjaan</a:t>
            </a:r>
            <a:r>
              <a:rPr lang="en-US" sz="4200" dirty="0"/>
              <a:t> </a:t>
            </a:r>
            <a:r>
              <a:rPr lang="en-US" sz="4200" dirty="0" err="1"/>
              <a:t>dengan</a:t>
            </a:r>
            <a:r>
              <a:rPr lang="en-US" sz="4200" dirty="0"/>
              <a:t> </a:t>
            </a:r>
            <a:r>
              <a:rPr lang="en-US" sz="4200" dirty="0" err="1" smtClean="0"/>
              <a:t>sebaik-baiknya</a:t>
            </a:r>
            <a:endParaRPr lang="id-ID" sz="4200" dirty="0"/>
          </a:p>
          <a:p>
            <a:pPr marL="354013" indent="-309563" algn="just">
              <a:buNone/>
            </a:pPr>
            <a:r>
              <a:rPr lang="id-ID" sz="4200" dirty="0"/>
              <a:t> </a:t>
            </a:r>
            <a:r>
              <a:rPr lang="id-ID" sz="4200" dirty="0" smtClean="0"/>
              <a:t>   </a:t>
            </a:r>
            <a:r>
              <a:rPr lang="en-US" sz="4200" dirty="0" err="1" smtClean="0"/>
              <a:t>Gerakan</a:t>
            </a:r>
            <a:r>
              <a:rPr lang="en-US" sz="4200" dirty="0" smtClean="0"/>
              <a:t> </a:t>
            </a:r>
            <a:r>
              <a:rPr lang="en-US" sz="4200" dirty="0"/>
              <a:t>yang </a:t>
            </a:r>
            <a:r>
              <a:rPr lang="en-US" sz="4200" dirty="0" err="1"/>
              <a:t>dilakukan</a:t>
            </a:r>
            <a:r>
              <a:rPr lang="en-US" sz="4200" dirty="0"/>
              <a:t> </a:t>
            </a:r>
            <a:r>
              <a:rPr lang="en-US" sz="4200" dirty="0" err="1"/>
              <a:t>tangan</a:t>
            </a:r>
            <a:r>
              <a:rPr lang="en-US" sz="4200" dirty="0"/>
              <a:t> </a:t>
            </a:r>
            <a:r>
              <a:rPr lang="en-US" sz="4200" dirty="0" err="1"/>
              <a:t>dapat</a:t>
            </a:r>
            <a:r>
              <a:rPr lang="en-US" sz="4200" dirty="0"/>
              <a:t> </a:t>
            </a:r>
            <a:r>
              <a:rPr lang="en-US" sz="4200" dirty="0" err="1"/>
              <a:t>diklasifikasikan</a:t>
            </a:r>
            <a:r>
              <a:rPr lang="en-US" sz="4200" dirty="0"/>
              <a:t> </a:t>
            </a:r>
            <a:r>
              <a:rPr lang="en-US" sz="4200" dirty="0" err="1"/>
              <a:t>dalam</a:t>
            </a:r>
            <a:r>
              <a:rPr lang="en-US" sz="4200" dirty="0"/>
              <a:t> </a:t>
            </a:r>
            <a:r>
              <a:rPr lang="en-US" sz="4200" dirty="0" err="1"/>
              <a:t>tingkat</a:t>
            </a:r>
            <a:r>
              <a:rPr lang="en-US" sz="4200" dirty="0"/>
              <a:t> </a:t>
            </a:r>
            <a:r>
              <a:rPr lang="en-US" sz="4200" dirty="0" err="1"/>
              <a:t>gerak</a:t>
            </a:r>
            <a:r>
              <a:rPr lang="en-US" sz="4200" dirty="0"/>
              <a:t> </a:t>
            </a:r>
            <a:r>
              <a:rPr lang="id-ID" sz="4200" dirty="0" smtClean="0"/>
              <a:t>   </a:t>
            </a:r>
            <a:r>
              <a:rPr lang="en-US" sz="4200" dirty="0" err="1" smtClean="0"/>
              <a:t>sebagai</a:t>
            </a:r>
            <a:r>
              <a:rPr lang="en-US" sz="4200" dirty="0" smtClean="0"/>
              <a:t> </a:t>
            </a:r>
            <a:r>
              <a:rPr lang="en-US" sz="4200" dirty="0" err="1"/>
              <a:t>berikut</a:t>
            </a:r>
            <a:r>
              <a:rPr lang="en-US" sz="4200" dirty="0"/>
              <a:t> :</a:t>
            </a:r>
            <a:endParaRPr lang="id-ID" sz="4200" dirty="0"/>
          </a:p>
          <a:p>
            <a:pPr marL="265113" lvl="0" indent="0">
              <a:buNone/>
            </a:pPr>
            <a:r>
              <a:rPr lang="id-ID" sz="4200" dirty="0" smtClean="0"/>
              <a:t>1.</a:t>
            </a:r>
            <a:r>
              <a:rPr lang="en-US" sz="4200" dirty="0" err="1" smtClean="0"/>
              <a:t>Gerakan</a:t>
            </a:r>
            <a:r>
              <a:rPr lang="en-US" sz="4200" dirty="0" smtClean="0"/>
              <a:t> </a:t>
            </a:r>
            <a:r>
              <a:rPr lang="en-US" sz="4200" dirty="0" err="1"/>
              <a:t>jari</a:t>
            </a:r>
            <a:endParaRPr lang="id-ID" sz="4200" dirty="0"/>
          </a:p>
          <a:p>
            <a:pPr marL="265113" lvl="0" indent="0">
              <a:buNone/>
            </a:pPr>
            <a:r>
              <a:rPr lang="id-ID" sz="4200" dirty="0" smtClean="0"/>
              <a:t>2.</a:t>
            </a:r>
            <a:r>
              <a:rPr lang="en-US" sz="4200" dirty="0" err="1" smtClean="0"/>
              <a:t>Gerakan</a:t>
            </a:r>
            <a:r>
              <a:rPr lang="en-US" sz="4200" dirty="0" smtClean="0"/>
              <a:t> </a:t>
            </a:r>
            <a:r>
              <a:rPr lang="en-US" sz="4200" dirty="0" err="1"/>
              <a:t>jari</a:t>
            </a:r>
            <a:r>
              <a:rPr lang="en-US" sz="4200" dirty="0"/>
              <a:t> </a:t>
            </a:r>
            <a:r>
              <a:rPr lang="en-US" sz="4200" dirty="0" err="1"/>
              <a:t>dengan</a:t>
            </a:r>
            <a:r>
              <a:rPr lang="en-US" sz="4200" dirty="0"/>
              <a:t> </a:t>
            </a:r>
            <a:r>
              <a:rPr lang="en-US" sz="4200" dirty="0" err="1"/>
              <a:t>telapak</a:t>
            </a:r>
            <a:r>
              <a:rPr lang="en-US" sz="4200" dirty="0"/>
              <a:t> </a:t>
            </a:r>
            <a:r>
              <a:rPr lang="en-US" sz="4200" dirty="0" err="1"/>
              <a:t>tangan</a:t>
            </a:r>
            <a:endParaRPr lang="id-ID" sz="4200" dirty="0"/>
          </a:p>
          <a:p>
            <a:pPr marL="265113" lvl="0" indent="0">
              <a:buNone/>
            </a:pPr>
            <a:r>
              <a:rPr lang="id-ID" sz="4200" dirty="0" smtClean="0"/>
              <a:t>3.</a:t>
            </a:r>
            <a:r>
              <a:rPr lang="en-US" sz="4200" dirty="0" err="1" smtClean="0"/>
              <a:t>Gerakan</a:t>
            </a:r>
            <a:r>
              <a:rPr lang="en-US" sz="4200" dirty="0" smtClean="0"/>
              <a:t> </a:t>
            </a:r>
            <a:r>
              <a:rPr lang="en-US" sz="4200" dirty="0" err="1"/>
              <a:t>jari</a:t>
            </a:r>
            <a:r>
              <a:rPr lang="en-US" sz="4200" dirty="0"/>
              <a:t> </a:t>
            </a:r>
            <a:r>
              <a:rPr lang="en-US" sz="4200" dirty="0" err="1"/>
              <a:t>telapak</a:t>
            </a:r>
            <a:r>
              <a:rPr lang="en-US" sz="4200" dirty="0"/>
              <a:t> </a:t>
            </a:r>
            <a:r>
              <a:rPr lang="en-US" sz="4200" dirty="0" err="1"/>
              <a:t>tangan</a:t>
            </a:r>
            <a:r>
              <a:rPr lang="en-US" sz="4200" dirty="0"/>
              <a:t> </a:t>
            </a:r>
            <a:r>
              <a:rPr lang="en-US" sz="4200" dirty="0" err="1"/>
              <a:t>dengan</a:t>
            </a:r>
            <a:r>
              <a:rPr lang="en-US" sz="4200" dirty="0"/>
              <a:t> </a:t>
            </a:r>
            <a:r>
              <a:rPr lang="en-US" sz="4200" dirty="0" err="1"/>
              <a:t>jari</a:t>
            </a:r>
            <a:r>
              <a:rPr lang="en-US" sz="4200" dirty="0"/>
              <a:t> </a:t>
            </a:r>
            <a:r>
              <a:rPr lang="en-US" sz="4200" dirty="0" err="1"/>
              <a:t>bagian</a:t>
            </a:r>
            <a:r>
              <a:rPr lang="en-US" sz="4200" dirty="0"/>
              <a:t> </a:t>
            </a:r>
            <a:r>
              <a:rPr lang="en-US" sz="4200" dirty="0" err="1"/>
              <a:t>depan</a:t>
            </a:r>
            <a:endParaRPr lang="id-ID" sz="4200" dirty="0"/>
          </a:p>
          <a:p>
            <a:pPr marL="265113" lvl="0" indent="0">
              <a:buNone/>
            </a:pPr>
            <a:r>
              <a:rPr lang="id-ID" sz="4200" dirty="0" smtClean="0"/>
              <a:t>4.</a:t>
            </a:r>
            <a:r>
              <a:rPr lang="en-US" sz="4200" dirty="0" err="1" smtClean="0"/>
              <a:t>Gerakan</a:t>
            </a:r>
            <a:r>
              <a:rPr lang="en-US" sz="4200" dirty="0" smtClean="0"/>
              <a:t> </a:t>
            </a:r>
            <a:r>
              <a:rPr lang="en-US" sz="4200" dirty="0" err="1"/>
              <a:t>jari</a:t>
            </a:r>
            <a:r>
              <a:rPr lang="en-US" sz="4200" dirty="0"/>
              <a:t> </a:t>
            </a:r>
            <a:r>
              <a:rPr lang="en-US" sz="4200" dirty="0" err="1"/>
              <a:t>telapak</a:t>
            </a:r>
            <a:r>
              <a:rPr lang="en-US" sz="4200" dirty="0"/>
              <a:t> </a:t>
            </a:r>
            <a:r>
              <a:rPr lang="en-US" sz="4200" dirty="0" err="1"/>
              <a:t>tangan</a:t>
            </a:r>
            <a:r>
              <a:rPr lang="en-US" sz="4200" dirty="0"/>
              <a:t>, </a:t>
            </a:r>
            <a:r>
              <a:rPr lang="en-US" sz="4200" dirty="0" err="1"/>
              <a:t>tangan</a:t>
            </a:r>
            <a:r>
              <a:rPr lang="en-US" sz="4200" dirty="0"/>
              <a:t> </a:t>
            </a:r>
            <a:r>
              <a:rPr lang="en-US" sz="4200" dirty="0" err="1"/>
              <a:t>bagian</a:t>
            </a:r>
            <a:r>
              <a:rPr lang="en-US" sz="4200" dirty="0"/>
              <a:t> </a:t>
            </a:r>
            <a:r>
              <a:rPr lang="en-US" sz="4200" dirty="0" err="1"/>
              <a:t>depan</a:t>
            </a:r>
            <a:r>
              <a:rPr lang="en-US" sz="4200" dirty="0"/>
              <a:t> </a:t>
            </a:r>
            <a:r>
              <a:rPr lang="en-US" sz="4200" dirty="0" err="1"/>
              <a:t>dan</a:t>
            </a:r>
            <a:r>
              <a:rPr lang="en-US" sz="4200" dirty="0"/>
              <a:t> </a:t>
            </a:r>
            <a:r>
              <a:rPr lang="en-US" sz="4200" dirty="0" err="1"/>
              <a:t>lengan</a:t>
            </a:r>
            <a:r>
              <a:rPr lang="en-US" sz="4200" dirty="0"/>
              <a:t> </a:t>
            </a:r>
            <a:r>
              <a:rPr lang="en-US" sz="4200" dirty="0" err="1"/>
              <a:t>atas</a:t>
            </a:r>
            <a:endParaRPr lang="id-ID" sz="4200" dirty="0"/>
          </a:p>
          <a:p>
            <a:pPr marL="265113" lvl="0" indent="0">
              <a:buNone/>
            </a:pPr>
            <a:r>
              <a:rPr lang="id-ID" sz="4200" dirty="0" smtClean="0"/>
              <a:t>5.</a:t>
            </a:r>
            <a:r>
              <a:rPr lang="en-US" sz="4200" dirty="0" err="1" smtClean="0"/>
              <a:t>Gerakan</a:t>
            </a:r>
            <a:r>
              <a:rPr lang="en-US" sz="4200" dirty="0" smtClean="0"/>
              <a:t> </a:t>
            </a:r>
            <a:r>
              <a:rPr lang="en-US" sz="4200" dirty="0" err="1"/>
              <a:t>jari</a:t>
            </a:r>
            <a:r>
              <a:rPr lang="en-US" sz="4200" dirty="0"/>
              <a:t>, </a:t>
            </a:r>
            <a:r>
              <a:rPr lang="en-US" sz="4200" dirty="0" err="1"/>
              <a:t>telapak</a:t>
            </a:r>
            <a:r>
              <a:rPr lang="en-US" sz="4200" dirty="0"/>
              <a:t> </a:t>
            </a:r>
            <a:r>
              <a:rPr lang="en-US" sz="4200" dirty="0" err="1"/>
              <a:t>tangan</a:t>
            </a:r>
            <a:r>
              <a:rPr lang="en-US" sz="4200" dirty="0"/>
              <a:t>, </a:t>
            </a:r>
            <a:r>
              <a:rPr lang="en-US" sz="4200" dirty="0" err="1"/>
              <a:t>tangan</a:t>
            </a:r>
            <a:r>
              <a:rPr lang="en-US" sz="4200" dirty="0"/>
              <a:t> </a:t>
            </a:r>
            <a:r>
              <a:rPr lang="en-US" sz="4200" dirty="0" err="1"/>
              <a:t>bagian</a:t>
            </a:r>
            <a:r>
              <a:rPr lang="en-US" sz="4200" dirty="0"/>
              <a:t> </a:t>
            </a:r>
            <a:r>
              <a:rPr lang="en-US" sz="4200" dirty="0" err="1"/>
              <a:t>depan</a:t>
            </a:r>
            <a:r>
              <a:rPr lang="en-US" sz="4200" dirty="0"/>
              <a:t>, </a:t>
            </a:r>
            <a:r>
              <a:rPr lang="en-US" sz="4200" dirty="0" err="1"/>
              <a:t>lengan</a:t>
            </a:r>
            <a:r>
              <a:rPr lang="en-US" sz="4200" dirty="0"/>
              <a:t> </a:t>
            </a:r>
            <a:r>
              <a:rPr lang="en-US" sz="4200" dirty="0" err="1"/>
              <a:t>atas</a:t>
            </a:r>
            <a:r>
              <a:rPr lang="en-US" sz="4200" dirty="0"/>
              <a:t> </a:t>
            </a:r>
            <a:r>
              <a:rPr lang="en-US" sz="4200" dirty="0" err="1"/>
              <a:t>dan</a:t>
            </a:r>
            <a:r>
              <a:rPr lang="en-US" sz="4200" dirty="0"/>
              <a:t> </a:t>
            </a:r>
            <a:r>
              <a:rPr lang="en-US" sz="4200" dirty="0" err="1"/>
              <a:t>bahu</a:t>
            </a:r>
            <a:endParaRPr lang="id-ID" sz="4200" dirty="0"/>
          </a:p>
          <a:p>
            <a:pPr marL="45720" indent="0">
              <a:buNone/>
            </a:pPr>
            <a:endParaRPr lang="id-ID" sz="2900" dirty="0"/>
          </a:p>
        </p:txBody>
      </p:sp>
    </p:spTree>
    <p:extLst>
      <p:ext uri="{BB962C8B-B14F-4D97-AF65-F5344CB8AC3E}">
        <p14:creationId xmlns:p14="http://schemas.microsoft.com/office/powerpoint/2010/main" val="386879324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188640"/>
            <a:ext cx="6512511" cy="1143000"/>
          </a:xfrm>
        </p:spPr>
        <p:txBody>
          <a:bodyPr/>
          <a:lstStyle/>
          <a:p>
            <a:pPr marL="0" indent="0" algn="l">
              <a:buNone/>
            </a:pPr>
            <a:r>
              <a:rPr lang="id-ID" dirty="0" smtClean="0"/>
              <a:t>6-4 </a:t>
            </a:r>
            <a:r>
              <a:rPr lang="id-ID" dirty="0"/>
              <a:t>EKONOMI GERAKAN</a:t>
            </a:r>
          </a:p>
        </p:txBody>
      </p:sp>
      <p:sp>
        <p:nvSpPr>
          <p:cNvPr id="3" name="Content Placeholder 2"/>
          <p:cNvSpPr>
            <a:spLocks noGrp="1"/>
          </p:cNvSpPr>
          <p:nvPr>
            <p:ph sz="quarter" idx="13"/>
          </p:nvPr>
        </p:nvSpPr>
        <p:spPr>
          <a:xfrm>
            <a:off x="539552" y="1556792"/>
            <a:ext cx="8208912" cy="4752528"/>
          </a:xfrm>
        </p:spPr>
        <p:txBody>
          <a:bodyPr>
            <a:normAutofit/>
          </a:bodyPr>
          <a:lstStyle/>
          <a:p>
            <a:pPr marL="45720" indent="0">
              <a:buNone/>
            </a:pPr>
            <a:r>
              <a:rPr lang="en-US" sz="2400" b="1" dirty="0"/>
              <a:t>PRINSIP-PRINSIP EKONOMI GERAKAN DIHUBUNGKAN DENGAN TUBUH MANUSIA DAN </a:t>
            </a:r>
            <a:r>
              <a:rPr lang="en-US" sz="2400" b="1" dirty="0" smtClean="0"/>
              <a:t>GERAKAN-GERAKANNYA</a:t>
            </a:r>
            <a:endParaRPr lang="id-ID" sz="2400" b="1" dirty="0" smtClean="0"/>
          </a:p>
          <a:p>
            <a:pPr marL="354013" lvl="1" indent="-354013" algn="just">
              <a:buNone/>
            </a:pPr>
            <a:r>
              <a:rPr lang="id-ID" dirty="0" smtClean="0"/>
              <a:t>e. </a:t>
            </a:r>
            <a:r>
              <a:rPr lang="en-US" dirty="0" err="1" smtClean="0"/>
              <a:t>Sebaiknya</a:t>
            </a:r>
            <a:r>
              <a:rPr lang="en-US" dirty="0" smtClean="0"/>
              <a:t> </a:t>
            </a:r>
            <a:r>
              <a:rPr lang="en-US" dirty="0" err="1" smtClean="0"/>
              <a:t>para</a:t>
            </a:r>
            <a:r>
              <a:rPr lang="en-US" dirty="0" smtClean="0"/>
              <a:t> </a:t>
            </a:r>
            <a:r>
              <a:rPr lang="en-US" dirty="0" err="1" smtClean="0"/>
              <a:t>pekerja</a:t>
            </a:r>
            <a:r>
              <a:rPr lang="en-US" dirty="0" smtClean="0"/>
              <a:t> </a:t>
            </a:r>
            <a:r>
              <a:rPr lang="en-US" dirty="0" err="1" smtClean="0"/>
              <a:t>dapat</a:t>
            </a:r>
            <a:r>
              <a:rPr lang="en-US" dirty="0" smtClean="0"/>
              <a:t> </a:t>
            </a:r>
            <a:r>
              <a:rPr lang="en-US" dirty="0" err="1" smtClean="0"/>
              <a:t>memanfaatkan</a:t>
            </a:r>
            <a:r>
              <a:rPr lang="en-US" dirty="0" smtClean="0"/>
              <a:t> momentum </a:t>
            </a:r>
            <a:r>
              <a:rPr lang="en-US" dirty="0" err="1" smtClean="0"/>
              <a:t>untuk</a:t>
            </a:r>
            <a:r>
              <a:rPr lang="en-US" dirty="0" smtClean="0"/>
              <a:t> </a:t>
            </a:r>
            <a:r>
              <a:rPr lang="en-US" dirty="0" err="1" smtClean="0"/>
              <a:t>membantu</a:t>
            </a:r>
            <a:r>
              <a:rPr lang="en-US" dirty="0" smtClean="0"/>
              <a:t> </a:t>
            </a:r>
            <a:r>
              <a:rPr lang="en-US" dirty="0" err="1" smtClean="0"/>
              <a:t>pekerjaannya</a:t>
            </a:r>
            <a:r>
              <a:rPr lang="en-US" dirty="0" smtClean="0"/>
              <a:t>, </a:t>
            </a:r>
            <a:r>
              <a:rPr lang="en-US" dirty="0" err="1" smtClean="0"/>
              <a:t>pemanfaatan</a:t>
            </a:r>
            <a:r>
              <a:rPr lang="en-US" dirty="0" smtClean="0"/>
              <a:t> </a:t>
            </a:r>
            <a:r>
              <a:rPr lang="en-US" dirty="0" err="1" smtClean="0"/>
              <a:t>ini</a:t>
            </a:r>
            <a:r>
              <a:rPr lang="en-US" dirty="0" smtClean="0"/>
              <a:t> </a:t>
            </a:r>
            <a:r>
              <a:rPr lang="en-US" dirty="0" err="1" smtClean="0"/>
              <a:t>timbul</a:t>
            </a:r>
            <a:r>
              <a:rPr lang="en-US" dirty="0" smtClean="0"/>
              <a:t> </a:t>
            </a:r>
            <a:r>
              <a:rPr lang="en-US" dirty="0" err="1" smtClean="0"/>
              <a:t>karena</a:t>
            </a:r>
            <a:r>
              <a:rPr lang="en-US" dirty="0" smtClean="0"/>
              <a:t> </a:t>
            </a:r>
            <a:r>
              <a:rPr lang="en-US" dirty="0" err="1" smtClean="0"/>
              <a:t>berkurangnya</a:t>
            </a:r>
            <a:r>
              <a:rPr lang="en-US" dirty="0" smtClean="0"/>
              <a:t> </a:t>
            </a:r>
            <a:r>
              <a:rPr lang="en-US" dirty="0" err="1" smtClean="0"/>
              <a:t>kerja</a:t>
            </a:r>
            <a:r>
              <a:rPr lang="en-US" dirty="0" smtClean="0"/>
              <a:t> </a:t>
            </a:r>
            <a:r>
              <a:rPr lang="en-US" dirty="0" err="1" smtClean="0"/>
              <a:t>otot</a:t>
            </a:r>
            <a:r>
              <a:rPr lang="en-US" dirty="0" smtClean="0"/>
              <a:t> </a:t>
            </a:r>
            <a:r>
              <a:rPr lang="en-US" dirty="0" err="1" smtClean="0"/>
              <a:t>dalam</a:t>
            </a:r>
            <a:r>
              <a:rPr lang="en-US" dirty="0" smtClean="0"/>
              <a:t> </a:t>
            </a:r>
            <a:r>
              <a:rPr lang="en-US" dirty="0" err="1" smtClean="0"/>
              <a:t>pekerja</a:t>
            </a:r>
            <a:endParaRPr lang="id-ID" dirty="0" smtClean="0"/>
          </a:p>
          <a:p>
            <a:pPr marL="354013" lvl="1" indent="-354013" algn="just">
              <a:buNone/>
            </a:pPr>
            <a:r>
              <a:rPr lang="id-ID" dirty="0" smtClean="0"/>
              <a:t>f. </a:t>
            </a:r>
            <a:r>
              <a:rPr lang="en-US" dirty="0" err="1" smtClean="0"/>
              <a:t>Gerakan</a:t>
            </a:r>
            <a:r>
              <a:rPr lang="en-US" dirty="0" smtClean="0"/>
              <a:t> </a:t>
            </a:r>
            <a:r>
              <a:rPr lang="en-US" dirty="0"/>
              <a:t>yang </a:t>
            </a:r>
            <a:r>
              <a:rPr lang="en-US" dirty="0" err="1"/>
              <a:t>patah-patah</a:t>
            </a:r>
            <a:r>
              <a:rPr lang="en-US" dirty="0"/>
              <a:t>, </a:t>
            </a:r>
            <a:r>
              <a:rPr lang="en-US" dirty="0" err="1"/>
              <a:t>banyak</a:t>
            </a:r>
            <a:r>
              <a:rPr lang="en-US" dirty="0"/>
              <a:t> </a:t>
            </a:r>
            <a:r>
              <a:rPr lang="en-US" dirty="0" err="1"/>
              <a:t>perubahan</a:t>
            </a:r>
            <a:r>
              <a:rPr lang="en-US" dirty="0"/>
              <a:t> </a:t>
            </a:r>
            <a:r>
              <a:rPr lang="en-US" dirty="0" err="1"/>
              <a:t>arah</a:t>
            </a:r>
            <a:r>
              <a:rPr lang="en-US" dirty="0"/>
              <a:t> </a:t>
            </a:r>
            <a:r>
              <a:rPr lang="en-US" dirty="0" err="1"/>
              <a:t>akan</a:t>
            </a:r>
            <a:r>
              <a:rPr lang="en-US" dirty="0"/>
              <a:t> </a:t>
            </a:r>
            <a:r>
              <a:rPr lang="en-US" dirty="0" err="1"/>
              <a:t>memperlambat</a:t>
            </a:r>
            <a:r>
              <a:rPr lang="en-US" dirty="0"/>
              <a:t> </a:t>
            </a:r>
            <a:r>
              <a:rPr lang="en-US" dirty="0" err="1"/>
              <a:t>gerakan</a:t>
            </a:r>
            <a:r>
              <a:rPr lang="en-US" dirty="0"/>
              <a:t> </a:t>
            </a:r>
            <a:r>
              <a:rPr lang="en-US" dirty="0" err="1" smtClean="0"/>
              <a:t>tersebut</a:t>
            </a:r>
            <a:endParaRPr lang="id-ID" dirty="0" smtClean="0"/>
          </a:p>
          <a:p>
            <a:pPr marL="354013" lvl="1" indent="-354013" algn="just">
              <a:buNone/>
            </a:pPr>
            <a:r>
              <a:rPr lang="id-ID" smtClean="0"/>
              <a:t>g</a:t>
            </a:r>
            <a:r>
              <a:rPr lang="id-ID" smtClean="0"/>
              <a:t>. </a:t>
            </a:r>
            <a:r>
              <a:rPr lang="en-US" smtClean="0"/>
              <a:t>Gerakan</a:t>
            </a:r>
            <a:r>
              <a:rPr lang="en-US" dirty="0" smtClean="0"/>
              <a:t> </a:t>
            </a:r>
            <a:r>
              <a:rPr lang="en-US" dirty="0" err="1"/>
              <a:t>balistik</a:t>
            </a:r>
            <a:r>
              <a:rPr lang="en-US" dirty="0"/>
              <a:t> </a:t>
            </a:r>
            <a:r>
              <a:rPr lang="en-US" dirty="0" err="1"/>
              <a:t>akan</a:t>
            </a:r>
            <a:r>
              <a:rPr lang="en-US" dirty="0"/>
              <a:t> </a:t>
            </a:r>
            <a:r>
              <a:rPr lang="en-US" dirty="0" err="1"/>
              <a:t>lebih</a:t>
            </a:r>
            <a:r>
              <a:rPr lang="en-US" dirty="0"/>
              <a:t> </a:t>
            </a:r>
            <a:r>
              <a:rPr lang="en-US" dirty="0" err="1"/>
              <a:t>cepat</a:t>
            </a:r>
            <a:r>
              <a:rPr lang="en-US" dirty="0"/>
              <a:t>, </a:t>
            </a:r>
            <a:r>
              <a:rPr lang="en-US" dirty="0" err="1"/>
              <a:t>menyenangkan</a:t>
            </a:r>
            <a:r>
              <a:rPr lang="en-US" dirty="0"/>
              <a:t> </a:t>
            </a:r>
            <a:r>
              <a:rPr lang="en-US" dirty="0" err="1"/>
              <a:t>dan</a:t>
            </a:r>
            <a:r>
              <a:rPr lang="en-US" dirty="0"/>
              <a:t> </a:t>
            </a:r>
            <a:r>
              <a:rPr lang="en-US" dirty="0" err="1"/>
              <a:t>lebih</a:t>
            </a:r>
            <a:r>
              <a:rPr lang="en-US" dirty="0"/>
              <a:t> </a:t>
            </a:r>
            <a:r>
              <a:rPr lang="en-US" dirty="0" err="1"/>
              <a:t>teliti</a:t>
            </a:r>
            <a:r>
              <a:rPr lang="en-US" dirty="0"/>
              <a:t> </a:t>
            </a:r>
            <a:r>
              <a:rPr lang="en-US" dirty="0" err="1"/>
              <a:t>daripada</a:t>
            </a:r>
            <a:r>
              <a:rPr lang="en-US" dirty="0"/>
              <a:t> </a:t>
            </a:r>
            <a:r>
              <a:rPr lang="en-US" dirty="0" err="1"/>
              <a:t>gerakan</a:t>
            </a:r>
            <a:r>
              <a:rPr lang="en-US" dirty="0"/>
              <a:t> yang </a:t>
            </a:r>
            <a:r>
              <a:rPr lang="en-US" dirty="0" err="1"/>
              <a:t>dikendalikan</a:t>
            </a:r>
            <a:endParaRPr lang="id-ID" dirty="0"/>
          </a:p>
          <a:p>
            <a:pPr marL="530225" lvl="2" indent="-265113"/>
            <a:r>
              <a:rPr lang="en-US" dirty="0" err="1"/>
              <a:t>Gerakan</a:t>
            </a:r>
            <a:r>
              <a:rPr lang="en-US" dirty="0"/>
              <a:t> yang </a:t>
            </a:r>
            <a:r>
              <a:rPr lang="en-US" dirty="0" err="1"/>
              <a:t>dikendalikan</a:t>
            </a:r>
            <a:r>
              <a:rPr lang="en-US" dirty="0"/>
              <a:t> </a:t>
            </a:r>
            <a:r>
              <a:rPr lang="en-US" dirty="0" err="1"/>
              <a:t>adalah</a:t>
            </a:r>
            <a:r>
              <a:rPr lang="en-US" dirty="0"/>
              <a:t> </a:t>
            </a:r>
            <a:r>
              <a:rPr lang="en-US" dirty="0" err="1"/>
              <a:t>gerakan</a:t>
            </a:r>
            <a:r>
              <a:rPr lang="en-US" dirty="0"/>
              <a:t> yang </a:t>
            </a:r>
            <a:r>
              <a:rPr lang="en-US" dirty="0" err="1"/>
              <a:t>terjadi</a:t>
            </a:r>
            <a:r>
              <a:rPr lang="en-US" dirty="0"/>
              <a:t> </a:t>
            </a:r>
            <a:r>
              <a:rPr lang="en-US" dirty="0" err="1"/>
              <a:t>pada</a:t>
            </a:r>
            <a:r>
              <a:rPr lang="en-US" dirty="0"/>
              <a:t> </a:t>
            </a:r>
            <a:r>
              <a:rPr lang="en-US" dirty="0" err="1"/>
              <a:t>suatu</a:t>
            </a:r>
            <a:r>
              <a:rPr lang="en-US" dirty="0"/>
              <a:t> </a:t>
            </a:r>
            <a:r>
              <a:rPr lang="en-US" dirty="0" err="1"/>
              <a:t>pekerjaan</a:t>
            </a:r>
            <a:r>
              <a:rPr lang="en-US" dirty="0"/>
              <a:t> </a:t>
            </a:r>
            <a:r>
              <a:rPr lang="en-US" dirty="0" err="1"/>
              <a:t>dimana</a:t>
            </a:r>
            <a:r>
              <a:rPr lang="en-US" dirty="0"/>
              <a:t> </a:t>
            </a:r>
            <a:r>
              <a:rPr lang="en-US" dirty="0" err="1"/>
              <a:t>memerlukan</a:t>
            </a:r>
            <a:r>
              <a:rPr lang="en-US" dirty="0"/>
              <a:t> </a:t>
            </a:r>
            <a:r>
              <a:rPr lang="en-US" dirty="0" err="1"/>
              <a:t>dua</a:t>
            </a:r>
            <a:r>
              <a:rPr lang="en-US" dirty="0"/>
              <a:t> </a:t>
            </a:r>
            <a:r>
              <a:rPr lang="en-US" dirty="0" err="1"/>
              <a:t>otot</a:t>
            </a:r>
            <a:r>
              <a:rPr lang="en-US" dirty="0"/>
              <a:t> yang </a:t>
            </a:r>
            <a:r>
              <a:rPr lang="en-US" dirty="0" err="1"/>
              <a:t>berlawanan</a:t>
            </a:r>
            <a:r>
              <a:rPr lang="en-US" dirty="0"/>
              <a:t> </a:t>
            </a:r>
            <a:r>
              <a:rPr lang="en-US" dirty="0" err="1"/>
              <a:t>kerjanya</a:t>
            </a:r>
            <a:r>
              <a:rPr lang="en-US" dirty="0"/>
              <a:t>.</a:t>
            </a:r>
            <a:endParaRPr lang="id-ID" dirty="0"/>
          </a:p>
          <a:p>
            <a:pPr marL="530225" lvl="2" indent="-265113"/>
            <a:r>
              <a:rPr lang="en-US" dirty="0" err="1"/>
              <a:t>Gerakan</a:t>
            </a:r>
            <a:r>
              <a:rPr lang="en-US" dirty="0"/>
              <a:t> </a:t>
            </a:r>
            <a:r>
              <a:rPr lang="en-US" dirty="0" err="1"/>
              <a:t>balistik</a:t>
            </a:r>
            <a:r>
              <a:rPr lang="en-US" dirty="0"/>
              <a:t> </a:t>
            </a:r>
            <a:r>
              <a:rPr lang="en-US" dirty="0" err="1"/>
              <a:t>adalah</a:t>
            </a:r>
            <a:r>
              <a:rPr lang="en-US" dirty="0"/>
              <a:t> </a:t>
            </a:r>
            <a:r>
              <a:rPr lang="en-US" dirty="0" err="1"/>
              <a:t>gerakan</a:t>
            </a:r>
            <a:r>
              <a:rPr lang="en-US" dirty="0"/>
              <a:t> yang </a:t>
            </a:r>
            <a:r>
              <a:rPr lang="en-US" dirty="0" err="1"/>
              <a:t>bebas</a:t>
            </a:r>
            <a:r>
              <a:rPr lang="en-US" dirty="0"/>
              <a:t>, </a:t>
            </a:r>
            <a:r>
              <a:rPr lang="en-US" dirty="0" err="1"/>
              <a:t>dengan</a:t>
            </a:r>
            <a:r>
              <a:rPr lang="en-US" dirty="0"/>
              <a:t> </a:t>
            </a:r>
            <a:r>
              <a:rPr lang="en-US" dirty="0" err="1"/>
              <a:t>demikian</a:t>
            </a:r>
            <a:r>
              <a:rPr lang="en-US" dirty="0"/>
              <a:t> </a:t>
            </a:r>
            <a:r>
              <a:rPr lang="en-US" dirty="0" err="1"/>
              <a:t>dapat</a:t>
            </a:r>
            <a:r>
              <a:rPr lang="en-US" dirty="0"/>
              <a:t> </a:t>
            </a:r>
            <a:r>
              <a:rPr lang="en-US" dirty="0" err="1"/>
              <a:t>menggunakan</a:t>
            </a:r>
            <a:r>
              <a:rPr lang="en-US" dirty="0"/>
              <a:t> </a:t>
            </a:r>
            <a:r>
              <a:rPr lang="en-US" dirty="0" err="1"/>
              <a:t>tenaga</a:t>
            </a:r>
            <a:r>
              <a:rPr lang="en-US" dirty="0"/>
              <a:t> </a:t>
            </a:r>
            <a:r>
              <a:rPr lang="en-US" dirty="0" err="1"/>
              <a:t>sepenuhnya</a:t>
            </a:r>
            <a:r>
              <a:rPr lang="en-US" dirty="0"/>
              <a:t>.</a:t>
            </a:r>
            <a:endParaRPr lang="id-ID" dirty="0"/>
          </a:p>
          <a:p>
            <a:endParaRPr lang="id-ID" dirty="0"/>
          </a:p>
        </p:txBody>
      </p:sp>
    </p:spTree>
    <p:extLst>
      <p:ext uri="{BB962C8B-B14F-4D97-AF65-F5344CB8AC3E}">
        <p14:creationId xmlns:p14="http://schemas.microsoft.com/office/powerpoint/2010/main" val="382506694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3528" y="260648"/>
            <a:ext cx="6512511" cy="1080120"/>
          </a:xfrm>
        </p:spPr>
        <p:txBody>
          <a:bodyPr/>
          <a:lstStyle/>
          <a:p>
            <a:pPr marL="0" indent="0" algn="just">
              <a:buNone/>
            </a:pPr>
            <a:r>
              <a:rPr lang="id-ID" dirty="0" smtClean="0"/>
              <a:t>6-5 </a:t>
            </a:r>
            <a:r>
              <a:rPr lang="id-ID" dirty="0"/>
              <a:t>EKONOMI GERAKAN</a:t>
            </a:r>
          </a:p>
        </p:txBody>
      </p:sp>
      <p:sp>
        <p:nvSpPr>
          <p:cNvPr id="3" name="Content Placeholder 2"/>
          <p:cNvSpPr>
            <a:spLocks noGrp="1"/>
          </p:cNvSpPr>
          <p:nvPr>
            <p:ph sz="quarter" idx="13"/>
          </p:nvPr>
        </p:nvSpPr>
        <p:spPr>
          <a:xfrm>
            <a:off x="539552" y="1268760"/>
            <a:ext cx="8208912" cy="4680520"/>
          </a:xfrm>
        </p:spPr>
        <p:txBody>
          <a:bodyPr>
            <a:normAutofit fontScale="92500" lnSpcReduction="20000"/>
          </a:bodyPr>
          <a:lstStyle/>
          <a:p>
            <a:pPr marL="45720" indent="0" algn="just">
              <a:buNone/>
            </a:pPr>
            <a:r>
              <a:rPr lang="en-US" sz="2400" b="1" dirty="0"/>
              <a:t>PRINSIP-PRINSIP EKONOMI GERAKAN DIHUBUNGKAN DENGAN TUBUH MANUSIA DAN </a:t>
            </a:r>
            <a:r>
              <a:rPr lang="en-US" sz="2400" b="1" dirty="0" smtClean="0"/>
              <a:t>GERAKAN-GERAKANNYA</a:t>
            </a:r>
            <a:endParaRPr lang="id-ID" sz="2400" b="1" dirty="0" smtClean="0"/>
          </a:p>
          <a:p>
            <a:pPr marL="354013" indent="-265113" algn="just">
              <a:buNone/>
            </a:pPr>
            <a:r>
              <a:rPr lang="id-ID" sz="2400" b="1" dirty="0" smtClean="0"/>
              <a:t>h. </a:t>
            </a:r>
            <a:r>
              <a:rPr lang="en-US" dirty="0" err="1" smtClean="0"/>
              <a:t>Pekerjaan</a:t>
            </a:r>
            <a:r>
              <a:rPr lang="en-US" dirty="0" smtClean="0"/>
              <a:t> </a:t>
            </a:r>
            <a:r>
              <a:rPr lang="en-US" dirty="0" err="1"/>
              <a:t>sebaiknya</a:t>
            </a:r>
            <a:r>
              <a:rPr lang="en-US" dirty="0"/>
              <a:t> </a:t>
            </a:r>
            <a:r>
              <a:rPr lang="en-US" dirty="0" err="1"/>
              <a:t>dirancang</a:t>
            </a:r>
            <a:r>
              <a:rPr lang="en-US" dirty="0"/>
              <a:t> </a:t>
            </a:r>
            <a:r>
              <a:rPr lang="en-US" dirty="0" err="1"/>
              <a:t>semudah-mudahnya</a:t>
            </a:r>
            <a:r>
              <a:rPr lang="en-US" dirty="0"/>
              <a:t> </a:t>
            </a:r>
            <a:r>
              <a:rPr lang="en-US" dirty="0" err="1"/>
              <a:t>dan</a:t>
            </a:r>
            <a:r>
              <a:rPr lang="en-US" dirty="0"/>
              <a:t> </a:t>
            </a:r>
            <a:r>
              <a:rPr lang="en-US" dirty="0" err="1"/>
              <a:t>jika</a:t>
            </a:r>
            <a:r>
              <a:rPr lang="en-US" dirty="0"/>
              <a:t> </a:t>
            </a:r>
            <a:r>
              <a:rPr lang="en-US" dirty="0" err="1"/>
              <a:t>memungkinkan</a:t>
            </a:r>
            <a:r>
              <a:rPr lang="en-US" dirty="0"/>
              <a:t> </a:t>
            </a:r>
            <a:r>
              <a:rPr lang="en-US" dirty="0" err="1"/>
              <a:t>irama</a:t>
            </a:r>
            <a:r>
              <a:rPr lang="en-US" dirty="0"/>
              <a:t> </a:t>
            </a:r>
            <a:r>
              <a:rPr lang="en-US" dirty="0" err="1"/>
              <a:t>kerja</a:t>
            </a:r>
            <a:r>
              <a:rPr lang="en-US" dirty="0"/>
              <a:t> </a:t>
            </a:r>
            <a:r>
              <a:rPr lang="en-US" dirty="0" err="1"/>
              <a:t>harus</a:t>
            </a:r>
            <a:r>
              <a:rPr lang="en-US" dirty="0"/>
              <a:t> </a:t>
            </a:r>
            <a:r>
              <a:rPr lang="en-US" dirty="0" err="1"/>
              <a:t>mengikuti</a:t>
            </a:r>
            <a:r>
              <a:rPr lang="en-US" dirty="0"/>
              <a:t> </a:t>
            </a:r>
            <a:r>
              <a:rPr lang="en-US" dirty="0" err="1"/>
              <a:t>irama</a:t>
            </a:r>
            <a:r>
              <a:rPr lang="en-US" dirty="0"/>
              <a:t> yang </a:t>
            </a:r>
            <a:r>
              <a:rPr lang="en-US" dirty="0" err="1"/>
              <a:t>alamiah</a:t>
            </a:r>
            <a:r>
              <a:rPr lang="en-US" dirty="0"/>
              <a:t> </a:t>
            </a:r>
            <a:r>
              <a:rPr lang="en-US" dirty="0" err="1"/>
              <a:t>bagi</a:t>
            </a:r>
            <a:r>
              <a:rPr lang="en-US" dirty="0"/>
              <a:t> </a:t>
            </a:r>
            <a:r>
              <a:rPr lang="en-US" dirty="0" err="1"/>
              <a:t>pekerja</a:t>
            </a:r>
            <a:endParaRPr lang="id-ID" dirty="0"/>
          </a:p>
          <a:p>
            <a:pPr marL="633413" lvl="2" indent="-279400"/>
            <a:r>
              <a:rPr lang="en-US" dirty="0" err="1"/>
              <a:t>Irama</a:t>
            </a:r>
            <a:r>
              <a:rPr lang="en-US" dirty="0"/>
              <a:t> yang </a:t>
            </a:r>
            <a:r>
              <a:rPr lang="en-US" dirty="0" err="1"/>
              <a:t>dimaksud</a:t>
            </a:r>
            <a:r>
              <a:rPr lang="en-US" dirty="0"/>
              <a:t> </a:t>
            </a:r>
            <a:r>
              <a:rPr lang="en-US" dirty="0" err="1"/>
              <a:t>disini</a:t>
            </a:r>
            <a:r>
              <a:rPr lang="en-US" dirty="0"/>
              <a:t> </a:t>
            </a:r>
            <a:r>
              <a:rPr lang="en-US" dirty="0" err="1"/>
              <a:t>adalah</a:t>
            </a:r>
            <a:r>
              <a:rPr lang="en-US" dirty="0"/>
              <a:t> </a:t>
            </a:r>
            <a:r>
              <a:rPr lang="en-US" dirty="0" err="1"/>
              <a:t>suatu</a:t>
            </a:r>
            <a:r>
              <a:rPr lang="en-US" dirty="0"/>
              <a:t> </a:t>
            </a:r>
            <a:r>
              <a:rPr lang="en-US" dirty="0" err="1"/>
              <a:t>pengulangan</a:t>
            </a:r>
            <a:r>
              <a:rPr lang="en-US" dirty="0"/>
              <a:t> yang </a:t>
            </a:r>
            <a:r>
              <a:rPr lang="en-US" dirty="0" err="1"/>
              <a:t>teratur</a:t>
            </a:r>
            <a:r>
              <a:rPr lang="en-US" dirty="0"/>
              <a:t> </a:t>
            </a:r>
            <a:r>
              <a:rPr lang="en-US" dirty="0" err="1"/>
              <a:t>dari</a:t>
            </a:r>
            <a:r>
              <a:rPr lang="en-US" dirty="0"/>
              <a:t> </a:t>
            </a:r>
            <a:r>
              <a:rPr lang="en-US" dirty="0" err="1"/>
              <a:t>suatu</a:t>
            </a:r>
            <a:r>
              <a:rPr lang="en-US" dirty="0"/>
              <a:t> </a:t>
            </a:r>
            <a:r>
              <a:rPr lang="en-US" dirty="0" err="1"/>
              <a:t>siklus</a:t>
            </a:r>
            <a:r>
              <a:rPr lang="en-US" dirty="0"/>
              <a:t> </a:t>
            </a:r>
            <a:r>
              <a:rPr lang="en-US" dirty="0" err="1"/>
              <a:t>kerja</a:t>
            </a:r>
            <a:r>
              <a:rPr lang="en-US" dirty="0"/>
              <a:t> </a:t>
            </a:r>
            <a:r>
              <a:rPr lang="en-US" dirty="0" err="1"/>
              <a:t>oleh</a:t>
            </a:r>
            <a:r>
              <a:rPr lang="en-US" dirty="0"/>
              <a:t> operator</a:t>
            </a:r>
            <a:endParaRPr lang="id-ID" dirty="0"/>
          </a:p>
          <a:p>
            <a:pPr marL="633413" lvl="2" indent="-279400"/>
            <a:r>
              <a:rPr lang="en-US" dirty="0" err="1"/>
              <a:t>Setiap</a:t>
            </a:r>
            <a:r>
              <a:rPr lang="en-US" dirty="0"/>
              <a:t> </a:t>
            </a:r>
            <a:r>
              <a:rPr lang="en-US" dirty="0" err="1"/>
              <a:t>individu</a:t>
            </a:r>
            <a:r>
              <a:rPr lang="en-US" dirty="0"/>
              <a:t> </a:t>
            </a:r>
            <a:r>
              <a:rPr lang="en-US" dirty="0" err="1"/>
              <a:t>mempunyai</a:t>
            </a:r>
            <a:r>
              <a:rPr lang="en-US" dirty="0"/>
              <a:t> </a:t>
            </a:r>
            <a:r>
              <a:rPr lang="en-US" dirty="0" err="1"/>
              <a:t>irama</a:t>
            </a:r>
            <a:r>
              <a:rPr lang="en-US" dirty="0"/>
              <a:t> </a:t>
            </a:r>
            <a:r>
              <a:rPr lang="en-US" dirty="0" err="1"/>
              <a:t>alamiahnya</a:t>
            </a:r>
            <a:r>
              <a:rPr lang="en-US" dirty="0"/>
              <a:t> </a:t>
            </a:r>
            <a:r>
              <a:rPr lang="en-US" dirty="0" err="1"/>
              <a:t>sendiri</a:t>
            </a:r>
            <a:r>
              <a:rPr lang="en-US" dirty="0"/>
              <a:t> </a:t>
            </a:r>
            <a:endParaRPr lang="id-ID" dirty="0"/>
          </a:p>
          <a:p>
            <a:pPr marL="633413" lvl="2" indent="-279400"/>
            <a:r>
              <a:rPr lang="id-ID" dirty="0"/>
              <a:t>Pada pagi hari irama berlangsung dengan seragam dan benda kerja selesai dengan waktu yang teratur. Siang hari dimana rasa lelah sudah datang, waktu yang diperlukan untuk mengerjakan per unit akan bertambah. </a:t>
            </a:r>
            <a:endParaRPr lang="id-ID" dirty="0" smtClean="0"/>
          </a:p>
          <a:p>
            <a:pPr marL="88900" lvl="2" indent="0">
              <a:buNone/>
            </a:pPr>
            <a:r>
              <a:rPr lang="id-ID" sz="2400" dirty="0" smtClean="0"/>
              <a:t>i. </a:t>
            </a:r>
            <a:r>
              <a:rPr lang="en-US" sz="2400" dirty="0" err="1" smtClean="0"/>
              <a:t>Usahakan</a:t>
            </a:r>
            <a:r>
              <a:rPr lang="en-US" sz="2400" dirty="0" smtClean="0"/>
              <a:t> </a:t>
            </a:r>
            <a:r>
              <a:rPr lang="en-US" sz="2400" dirty="0" err="1"/>
              <a:t>sesedikit</a:t>
            </a:r>
            <a:r>
              <a:rPr lang="en-US" sz="2400" dirty="0"/>
              <a:t> </a:t>
            </a:r>
            <a:r>
              <a:rPr lang="en-US" sz="2400" dirty="0" err="1"/>
              <a:t>mungkin</a:t>
            </a:r>
            <a:r>
              <a:rPr lang="en-US" sz="2400" dirty="0"/>
              <a:t> </a:t>
            </a:r>
            <a:r>
              <a:rPr lang="en-US" sz="2400" dirty="0" err="1"/>
              <a:t>gerakan</a:t>
            </a:r>
            <a:r>
              <a:rPr lang="en-US" sz="2400" dirty="0"/>
              <a:t> </a:t>
            </a:r>
            <a:r>
              <a:rPr lang="en-US" sz="2400" dirty="0" err="1"/>
              <a:t>mata</a:t>
            </a:r>
            <a:endParaRPr lang="id-ID" sz="2400" dirty="0"/>
          </a:p>
          <a:p>
            <a:pPr marL="633413" lvl="2" indent="-279400"/>
            <a:r>
              <a:rPr lang="en-US" dirty="0" err="1"/>
              <a:t>Seringkali</a:t>
            </a:r>
            <a:r>
              <a:rPr lang="en-US" dirty="0"/>
              <a:t> </a:t>
            </a:r>
            <a:r>
              <a:rPr lang="en-US" dirty="0" err="1"/>
              <a:t>antara</a:t>
            </a:r>
            <a:r>
              <a:rPr lang="en-US" dirty="0"/>
              <a:t> </a:t>
            </a:r>
            <a:r>
              <a:rPr lang="en-US" dirty="0" err="1"/>
              <a:t>tangan</a:t>
            </a:r>
            <a:r>
              <a:rPr lang="en-US" dirty="0"/>
              <a:t> </a:t>
            </a:r>
            <a:r>
              <a:rPr lang="en-US" dirty="0" err="1"/>
              <a:t>dan</a:t>
            </a:r>
            <a:r>
              <a:rPr lang="en-US" dirty="0"/>
              <a:t> </a:t>
            </a:r>
            <a:r>
              <a:rPr lang="en-US" dirty="0" err="1"/>
              <a:t>mata</a:t>
            </a:r>
            <a:r>
              <a:rPr lang="en-US" dirty="0"/>
              <a:t> </a:t>
            </a:r>
            <a:r>
              <a:rPr lang="en-US" dirty="0" err="1"/>
              <a:t>terjadi</a:t>
            </a:r>
            <a:r>
              <a:rPr lang="en-US" dirty="0"/>
              <a:t> </a:t>
            </a:r>
            <a:r>
              <a:rPr lang="en-US" dirty="0" err="1"/>
              <a:t>koordinasi</a:t>
            </a:r>
            <a:r>
              <a:rPr lang="en-US" dirty="0"/>
              <a:t> </a:t>
            </a:r>
            <a:r>
              <a:rPr lang="en-US" dirty="0" err="1"/>
              <a:t>dimana</a:t>
            </a:r>
            <a:r>
              <a:rPr lang="en-US" dirty="0"/>
              <a:t> </a:t>
            </a:r>
            <a:r>
              <a:rPr lang="en-US" dirty="0" err="1"/>
              <a:t>fungsi</a:t>
            </a:r>
            <a:r>
              <a:rPr lang="en-US" dirty="0"/>
              <a:t> </a:t>
            </a:r>
            <a:r>
              <a:rPr lang="en-US" dirty="0" err="1"/>
              <a:t>mata</a:t>
            </a:r>
            <a:r>
              <a:rPr lang="en-US" dirty="0"/>
              <a:t> </a:t>
            </a:r>
            <a:r>
              <a:rPr lang="en-US" dirty="0" err="1"/>
              <a:t>sebagai</a:t>
            </a:r>
            <a:r>
              <a:rPr lang="en-US" dirty="0"/>
              <a:t> </a:t>
            </a:r>
            <a:r>
              <a:rPr lang="en-US" dirty="0" err="1"/>
              <a:t>pengarah</a:t>
            </a:r>
            <a:r>
              <a:rPr lang="en-US" dirty="0"/>
              <a:t> </a:t>
            </a:r>
            <a:r>
              <a:rPr lang="en-US" dirty="0" err="1"/>
              <a:t>dari</a:t>
            </a:r>
            <a:r>
              <a:rPr lang="en-US" dirty="0"/>
              <a:t> </a:t>
            </a:r>
            <a:r>
              <a:rPr lang="en-US" dirty="0" err="1"/>
              <a:t>tangan</a:t>
            </a:r>
            <a:r>
              <a:rPr lang="en-US" dirty="0"/>
              <a:t>.</a:t>
            </a:r>
            <a:endParaRPr lang="id-ID" dirty="0"/>
          </a:p>
          <a:p>
            <a:pPr marL="633413" lvl="2" indent="-279400"/>
            <a:r>
              <a:rPr lang="en-US" dirty="0"/>
              <a:t>Rasa </a:t>
            </a:r>
            <a:r>
              <a:rPr lang="en-US" dirty="0" err="1"/>
              <a:t>lelah</a:t>
            </a:r>
            <a:r>
              <a:rPr lang="en-US" dirty="0"/>
              <a:t> yang </a:t>
            </a:r>
            <a:r>
              <a:rPr lang="en-US" dirty="0" err="1"/>
              <a:t>dialami</a:t>
            </a:r>
            <a:r>
              <a:rPr lang="en-US" dirty="0"/>
              <a:t> </a:t>
            </a:r>
            <a:r>
              <a:rPr lang="en-US" dirty="0" err="1"/>
              <a:t>oleh</a:t>
            </a:r>
            <a:r>
              <a:rPr lang="en-US" dirty="0"/>
              <a:t> </a:t>
            </a:r>
            <a:r>
              <a:rPr lang="en-US" dirty="0" err="1"/>
              <a:t>mata</a:t>
            </a:r>
            <a:r>
              <a:rPr lang="en-US" dirty="0"/>
              <a:t> </a:t>
            </a:r>
            <a:r>
              <a:rPr lang="en-US" dirty="0" err="1"/>
              <a:t>akan</a:t>
            </a:r>
            <a:r>
              <a:rPr lang="en-US" dirty="0"/>
              <a:t> </a:t>
            </a:r>
            <a:r>
              <a:rPr lang="en-US" dirty="0" err="1"/>
              <a:t>menjalar</a:t>
            </a:r>
            <a:r>
              <a:rPr lang="en-US" dirty="0"/>
              <a:t> </a:t>
            </a:r>
            <a:r>
              <a:rPr lang="en-US" dirty="0" err="1"/>
              <a:t>ke</a:t>
            </a:r>
            <a:r>
              <a:rPr lang="en-US" dirty="0"/>
              <a:t> </a:t>
            </a:r>
            <a:r>
              <a:rPr lang="en-US" dirty="0" err="1"/>
              <a:t>seluruh</a:t>
            </a:r>
            <a:r>
              <a:rPr lang="en-US" dirty="0"/>
              <a:t> </a:t>
            </a:r>
            <a:r>
              <a:rPr lang="en-US" dirty="0" err="1"/>
              <a:t>badan</a:t>
            </a:r>
            <a:r>
              <a:rPr lang="en-US" dirty="0"/>
              <a:t> </a:t>
            </a:r>
            <a:r>
              <a:rPr lang="en-US" dirty="0" err="1"/>
              <a:t>dengan</a:t>
            </a:r>
            <a:r>
              <a:rPr lang="en-US" dirty="0"/>
              <a:t> </a:t>
            </a:r>
            <a:r>
              <a:rPr lang="en-US" dirty="0" err="1"/>
              <a:t>cepat</a:t>
            </a:r>
            <a:r>
              <a:rPr lang="en-US" dirty="0"/>
              <a:t>  </a:t>
            </a:r>
            <a:endParaRPr lang="id-ID" dirty="0"/>
          </a:p>
          <a:p>
            <a:endParaRPr lang="id-ID" dirty="0"/>
          </a:p>
        </p:txBody>
      </p:sp>
    </p:spTree>
    <p:extLst>
      <p:ext uri="{BB962C8B-B14F-4D97-AF65-F5344CB8AC3E}">
        <p14:creationId xmlns:p14="http://schemas.microsoft.com/office/powerpoint/2010/main" val="122618650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260648"/>
            <a:ext cx="6512511" cy="1143000"/>
          </a:xfrm>
        </p:spPr>
        <p:txBody>
          <a:bodyPr/>
          <a:lstStyle/>
          <a:p>
            <a:pPr marL="0" indent="0" algn="l">
              <a:buNone/>
            </a:pPr>
            <a:r>
              <a:rPr lang="id-ID" dirty="0" smtClean="0"/>
              <a:t>6-6 </a:t>
            </a:r>
            <a:r>
              <a:rPr lang="id-ID" dirty="0"/>
              <a:t>EKONOMI GERAKAN</a:t>
            </a:r>
          </a:p>
        </p:txBody>
      </p:sp>
      <p:sp>
        <p:nvSpPr>
          <p:cNvPr id="3" name="Content Placeholder 2"/>
          <p:cNvSpPr>
            <a:spLocks noGrp="1"/>
          </p:cNvSpPr>
          <p:nvPr>
            <p:ph sz="quarter" idx="13"/>
          </p:nvPr>
        </p:nvSpPr>
        <p:spPr>
          <a:xfrm>
            <a:off x="755576" y="1340768"/>
            <a:ext cx="7704856" cy="4968552"/>
          </a:xfrm>
        </p:spPr>
        <p:txBody>
          <a:bodyPr>
            <a:normAutofit fontScale="92500" lnSpcReduction="20000"/>
          </a:bodyPr>
          <a:lstStyle/>
          <a:p>
            <a:pPr marL="45720" indent="0">
              <a:buNone/>
            </a:pPr>
            <a:r>
              <a:rPr lang="en-US" b="1" dirty="0"/>
              <a:t>PRINSIP-PRINSIP EKONOMI GERAKAN DIHUBUNGKAN DENGAN PENGATURAN TATA LETAK TEMPAT </a:t>
            </a:r>
            <a:r>
              <a:rPr lang="en-US" b="1" dirty="0" smtClean="0"/>
              <a:t>KERJA</a:t>
            </a:r>
            <a:endParaRPr lang="id-ID" b="1" dirty="0" smtClean="0"/>
          </a:p>
          <a:p>
            <a:pPr marL="45720" indent="0">
              <a:buNone/>
            </a:pPr>
            <a:endParaRPr lang="id-ID" dirty="0"/>
          </a:p>
          <a:p>
            <a:pPr marL="45720" indent="0">
              <a:buNone/>
            </a:pPr>
            <a:r>
              <a:rPr lang="id-ID" dirty="0" smtClean="0"/>
              <a:t>a. </a:t>
            </a:r>
            <a:r>
              <a:rPr lang="en-US" dirty="0" err="1" smtClean="0"/>
              <a:t>Sebaiknya</a:t>
            </a:r>
            <a:r>
              <a:rPr lang="en-US" dirty="0" smtClean="0"/>
              <a:t> </a:t>
            </a:r>
            <a:r>
              <a:rPr lang="en-US" dirty="0" err="1"/>
              <a:t>badan</a:t>
            </a:r>
            <a:r>
              <a:rPr lang="en-US" dirty="0"/>
              <a:t> </a:t>
            </a:r>
            <a:r>
              <a:rPr lang="en-US" dirty="0" err="1"/>
              <a:t>dan</a:t>
            </a:r>
            <a:r>
              <a:rPr lang="en-US" dirty="0"/>
              <a:t> </a:t>
            </a:r>
            <a:r>
              <a:rPr lang="en-US" dirty="0" err="1"/>
              <a:t>peralatan</a:t>
            </a:r>
            <a:r>
              <a:rPr lang="en-US" dirty="0"/>
              <a:t> </a:t>
            </a:r>
            <a:r>
              <a:rPr lang="en-US" dirty="0" err="1"/>
              <a:t>mempunyai</a:t>
            </a:r>
            <a:r>
              <a:rPr lang="en-US" dirty="0"/>
              <a:t> </a:t>
            </a:r>
            <a:r>
              <a:rPr lang="en-US" dirty="0" err="1"/>
              <a:t>tempat</a:t>
            </a:r>
            <a:r>
              <a:rPr lang="en-US" dirty="0"/>
              <a:t> yang </a:t>
            </a:r>
            <a:r>
              <a:rPr lang="en-US" dirty="0" err="1"/>
              <a:t>tetap</a:t>
            </a:r>
            <a:endParaRPr lang="id-ID" dirty="0"/>
          </a:p>
          <a:p>
            <a:pPr marL="530225" lvl="2" indent="-176213"/>
            <a:r>
              <a:rPr lang="en-US" dirty="0" err="1"/>
              <a:t>Jika</a:t>
            </a:r>
            <a:r>
              <a:rPr lang="en-US" dirty="0"/>
              <a:t> </a:t>
            </a:r>
            <a:r>
              <a:rPr lang="en-US" dirty="0" err="1"/>
              <a:t>tempat</a:t>
            </a:r>
            <a:r>
              <a:rPr lang="en-US" dirty="0"/>
              <a:t> </a:t>
            </a:r>
            <a:r>
              <a:rPr lang="en-US" dirty="0" err="1"/>
              <a:t>bahan</a:t>
            </a:r>
            <a:r>
              <a:rPr lang="en-US" dirty="0"/>
              <a:t> </a:t>
            </a:r>
            <a:r>
              <a:rPr lang="en-US" dirty="0" err="1"/>
              <a:t>dan</a:t>
            </a:r>
            <a:r>
              <a:rPr lang="en-US" dirty="0"/>
              <a:t> </a:t>
            </a:r>
            <a:r>
              <a:rPr lang="en-US" dirty="0" err="1"/>
              <a:t>peralatan</a:t>
            </a:r>
            <a:r>
              <a:rPr lang="en-US" dirty="0"/>
              <a:t> </a:t>
            </a:r>
            <a:r>
              <a:rPr lang="en-US" dirty="0" err="1"/>
              <a:t>sudah</a:t>
            </a:r>
            <a:r>
              <a:rPr lang="en-US" dirty="0"/>
              <a:t> </a:t>
            </a:r>
            <a:r>
              <a:rPr lang="en-US" dirty="0" err="1"/>
              <a:t>tetap</a:t>
            </a:r>
            <a:r>
              <a:rPr lang="en-US" dirty="0"/>
              <a:t>, </a:t>
            </a:r>
            <a:r>
              <a:rPr lang="en-US" dirty="0" err="1"/>
              <a:t>tangan</a:t>
            </a:r>
            <a:r>
              <a:rPr lang="en-US" dirty="0"/>
              <a:t> </a:t>
            </a:r>
            <a:r>
              <a:rPr lang="en-US" dirty="0" err="1"/>
              <a:t>pekerja</a:t>
            </a:r>
            <a:r>
              <a:rPr lang="en-US" dirty="0"/>
              <a:t> </a:t>
            </a:r>
            <a:r>
              <a:rPr lang="en-US" dirty="0" err="1"/>
              <a:t>akan</a:t>
            </a:r>
            <a:r>
              <a:rPr lang="en-US" dirty="0"/>
              <a:t> </a:t>
            </a:r>
            <a:r>
              <a:rPr lang="en-US" dirty="0" err="1"/>
              <a:t>secara</a:t>
            </a:r>
            <a:r>
              <a:rPr lang="en-US" dirty="0"/>
              <a:t> </a:t>
            </a:r>
            <a:r>
              <a:rPr lang="en-US" dirty="0" err="1"/>
              <a:t>otomatis</a:t>
            </a:r>
            <a:r>
              <a:rPr lang="en-US" dirty="0"/>
              <a:t> </a:t>
            </a:r>
            <a:r>
              <a:rPr lang="en-US" dirty="0" err="1"/>
              <a:t>dapat</a:t>
            </a:r>
            <a:r>
              <a:rPr lang="en-US" dirty="0"/>
              <a:t> </a:t>
            </a:r>
            <a:r>
              <a:rPr lang="en-US" dirty="0" err="1"/>
              <a:t>mengambilnya</a:t>
            </a:r>
            <a:r>
              <a:rPr lang="en-US" dirty="0"/>
              <a:t> </a:t>
            </a:r>
            <a:r>
              <a:rPr lang="en-US" dirty="0" err="1"/>
              <a:t>sehingga</a:t>
            </a:r>
            <a:r>
              <a:rPr lang="en-US" dirty="0"/>
              <a:t> </a:t>
            </a:r>
            <a:r>
              <a:rPr lang="en-US" dirty="0" err="1"/>
              <a:t>therblig</a:t>
            </a:r>
            <a:r>
              <a:rPr lang="en-US" dirty="0"/>
              <a:t> </a:t>
            </a:r>
            <a:r>
              <a:rPr lang="en-US" dirty="0" err="1"/>
              <a:t>mencari</a:t>
            </a:r>
            <a:r>
              <a:rPr lang="en-US" dirty="0"/>
              <a:t> </a:t>
            </a:r>
            <a:r>
              <a:rPr lang="en-US" dirty="0" err="1"/>
              <a:t>dapat</a:t>
            </a:r>
            <a:r>
              <a:rPr lang="en-US" dirty="0"/>
              <a:t> </a:t>
            </a:r>
            <a:r>
              <a:rPr lang="en-US" dirty="0" err="1" smtClean="0"/>
              <a:t>dihilangkan</a:t>
            </a:r>
            <a:endParaRPr lang="id-ID" dirty="0"/>
          </a:p>
          <a:p>
            <a:pPr marL="265113" lvl="2" indent="-258763">
              <a:buNone/>
            </a:pPr>
            <a:r>
              <a:rPr lang="id-ID" dirty="0" smtClean="0"/>
              <a:t>b. </a:t>
            </a:r>
            <a:r>
              <a:rPr lang="en-US" dirty="0" err="1" smtClean="0"/>
              <a:t>Tempatkan</a:t>
            </a:r>
            <a:r>
              <a:rPr lang="en-US" dirty="0" smtClean="0"/>
              <a:t> </a:t>
            </a:r>
            <a:r>
              <a:rPr lang="en-US" dirty="0" err="1"/>
              <a:t>bahan-bahan</a:t>
            </a:r>
            <a:r>
              <a:rPr lang="en-US" dirty="0"/>
              <a:t> </a:t>
            </a:r>
            <a:r>
              <a:rPr lang="en-US" dirty="0" err="1"/>
              <a:t>dan</a:t>
            </a:r>
            <a:r>
              <a:rPr lang="en-US" dirty="0"/>
              <a:t> </a:t>
            </a:r>
            <a:r>
              <a:rPr lang="en-US" dirty="0" err="1"/>
              <a:t>peralatan</a:t>
            </a:r>
            <a:r>
              <a:rPr lang="en-US" dirty="0"/>
              <a:t> di </a:t>
            </a:r>
            <a:r>
              <a:rPr lang="en-US" dirty="0" err="1"/>
              <a:t>tempat</a:t>
            </a:r>
            <a:r>
              <a:rPr lang="en-US" dirty="0"/>
              <a:t> yang </a:t>
            </a:r>
            <a:r>
              <a:rPr lang="en-US" dirty="0" err="1"/>
              <a:t>mudah</a:t>
            </a:r>
            <a:r>
              <a:rPr lang="en-US" dirty="0"/>
              <a:t>, </a:t>
            </a:r>
            <a:r>
              <a:rPr lang="en-US" dirty="0" err="1"/>
              <a:t>cepat</a:t>
            </a:r>
            <a:r>
              <a:rPr lang="en-US" dirty="0"/>
              <a:t> </a:t>
            </a:r>
            <a:r>
              <a:rPr lang="en-US" dirty="0" err="1"/>
              <a:t>dan</a:t>
            </a:r>
            <a:r>
              <a:rPr lang="en-US" dirty="0"/>
              <a:t> </a:t>
            </a:r>
            <a:r>
              <a:rPr lang="en-US" dirty="0" err="1"/>
              <a:t>enak</a:t>
            </a:r>
            <a:r>
              <a:rPr lang="en-US" dirty="0"/>
              <a:t> </a:t>
            </a:r>
            <a:r>
              <a:rPr lang="en-US" dirty="0" err="1"/>
              <a:t>untuk</a:t>
            </a:r>
            <a:r>
              <a:rPr lang="en-US" dirty="0"/>
              <a:t> </a:t>
            </a:r>
            <a:r>
              <a:rPr lang="en-US" dirty="0" err="1"/>
              <a:t>dicapai</a:t>
            </a:r>
            <a:endParaRPr lang="id-ID" dirty="0"/>
          </a:p>
          <a:p>
            <a:pPr marL="530225" lvl="2" indent="-265113"/>
            <a:r>
              <a:rPr lang="en-US" dirty="0" err="1"/>
              <a:t>Manusia</a:t>
            </a:r>
            <a:r>
              <a:rPr lang="en-US" dirty="0"/>
              <a:t> </a:t>
            </a:r>
            <a:r>
              <a:rPr lang="en-US" dirty="0" err="1"/>
              <a:t>mempunyai</a:t>
            </a:r>
            <a:r>
              <a:rPr lang="en-US" dirty="0"/>
              <a:t> </a:t>
            </a:r>
            <a:r>
              <a:rPr lang="en-US" dirty="0" err="1"/>
              <a:t>keterbatasan</a:t>
            </a:r>
            <a:r>
              <a:rPr lang="en-US" dirty="0"/>
              <a:t> </a:t>
            </a:r>
            <a:r>
              <a:rPr lang="en-US" dirty="0" err="1"/>
              <a:t>dalam</a:t>
            </a:r>
            <a:r>
              <a:rPr lang="en-US" dirty="0"/>
              <a:t> </a:t>
            </a:r>
            <a:r>
              <a:rPr lang="en-US" dirty="0" err="1"/>
              <a:t>jangkauannya</a:t>
            </a:r>
            <a:r>
              <a:rPr lang="en-US" dirty="0"/>
              <a:t> </a:t>
            </a:r>
            <a:r>
              <a:rPr lang="en-US" dirty="0" err="1"/>
              <a:t>sehingga</a:t>
            </a:r>
            <a:r>
              <a:rPr lang="en-US" dirty="0"/>
              <a:t> </a:t>
            </a:r>
            <a:r>
              <a:rPr lang="en-US" dirty="0" err="1"/>
              <a:t>untuk</a:t>
            </a:r>
            <a:r>
              <a:rPr lang="en-US" dirty="0"/>
              <a:t> </a:t>
            </a:r>
            <a:r>
              <a:rPr lang="en-US" dirty="0" err="1"/>
              <a:t>pengaturan</a:t>
            </a:r>
            <a:r>
              <a:rPr lang="en-US" dirty="0"/>
              <a:t> </a:t>
            </a:r>
            <a:r>
              <a:rPr lang="en-US" dirty="0" err="1"/>
              <a:t>tata</a:t>
            </a:r>
            <a:r>
              <a:rPr lang="en-US" dirty="0"/>
              <a:t> </a:t>
            </a:r>
            <a:r>
              <a:rPr lang="en-US" dirty="0" err="1"/>
              <a:t>letak</a:t>
            </a:r>
            <a:r>
              <a:rPr lang="en-US" dirty="0"/>
              <a:t> </a:t>
            </a:r>
            <a:r>
              <a:rPr lang="en-US" dirty="0" err="1"/>
              <a:t>bahan</a:t>
            </a:r>
            <a:r>
              <a:rPr lang="en-US" dirty="0"/>
              <a:t> </a:t>
            </a:r>
            <a:r>
              <a:rPr lang="en-US" dirty="0" err="1"/>
              <a:t>dan</a:t>
            </a:r>
            <a:r>
              <a:rPr lang="en-US" dirty="0"/>
              <a:t> </a:t>
            </a:r>
            <a:r>
              <a:rPr lang="en-US" dirty="0" err="1"/>
              <a:t>peralatan</a:t>
            </a:r>
            <a:r>
              <a:rPr lang="en-US" dirty="0"/>
              <a:t>, </a:t>
            </a:r>
            <a:r>
              <a:rPr lang="en-US" dirty="0" err="1"/>
              <a:t>hal</a:t>
            </a:r>
            <a:r>
              <a:rPr lang="en-US" dirty="0"/>
              <a:t> </a:t>
            </a:r>
            <a:r>
              <a:rPr lang="en-US" dirty="0" err="1"/>
              <a:t>ini</a:t>
            </a:r>
            <a:r>
              <a:rPr lang="en-US" dirty="0"/>
              <a:t> </a:t>
            </a:r>
            <a:r>
              <a:rPr lang="en-US" dirty="0" err="1"/>
              <a:t>harus</a:t>
            </a:r>
            <a:r>
              <a:rPr lang="en-US" dirty="0"/>
              <a:t> </a:t>
            </a:r>
            <a:r>
              <a:rPr lang="en-US" dirty="0" err="1"/>
              <a:t>dipertimbangkan</a:t>
            </a:r>
            <a:r>
              <a:rPr lang="en-US" dirty="0"/>
              <a:t> </a:t>
            </a:r>
            <a:r>
              <a:rPr lang="en-US" dirty="0" err="1"/>
              <a:t>sebaik-baiknya</a:t>
            </a:r>
            <a:endParaRPr lang="id-ID" dirty="0"/>
          </a:p>
          <a:p>
            <a:pPr marL="530225" lvl="2" indent="-265113"/>
            <a:r>
              <a:rPr lang="en-US" dirty="0" err="1"/>
              <a:t>Berkaitan</a:t>
            </a:r>
            <a:r>
              <a:rPr lang="en-US" dirty="0"/>
              <a:t> </a:t>
            </a:r>
            <a:r>
              <a:rPr lang="en-US" dirty="0" err="1"/>
              <a:t>dengan</a:t>
            </a:r>
            <a:r>
              <a:rPr lang="en-US" dirty="0"/>
              <a:t> </a:t>
            </a:r>
            <a:r>
              <a:rPr lang="en-US" dirty="0" err="1"/>
              <a:t>jarak</a:t>
            </a:r>
            <a:r>
              <a:rPr lang="en-US" dirty="0"/>
              <a:t> </a:t>
            </a:r>
            <a:r>
              <a:rPr lang="en-US" dirty="0" err="1"/>
              <a:t>jangkau</a:t>
            </a:r>
            <a:r>
              <a:rPr lang="en-US" dirty="0"/>
              <a:t>, </a:t>
            </a:r>
            <a:r>
              <a:rPr lang="en-US" dirty="0" err="1"/>
              <a:t>terdapat</a:t>
            </a:r>
            <a:r>
              <a:rPr lang="en-US" dirty="0"/>
              <a:t> </a:t>
            </a:r>
            <a:r>
              <a:rPr lang="en-US" dirty="0" err="1"/>
              <a:t>dua</a:t>
            </a:r>
            <a:r>
              <a:rPr lang="en-US" dirty="0"/>
              <a:t> </a:t>
            </a:r>
            <a:r>
              <a:rPr lang="en-US" dirty="0" err="1"/>
              <a:t>daerah</a:t>
            </a:r>
            <a:r>
              <a:rPr lang="en-US" dirty="0"/>
              <a:t> </a:t>
            </a:r>
            <a:r>
              <a:rPr lang="en-US" dirty="0" err="1"/>
              <a:t>kerja</a:t>
            </a:r>
            <a:r>
              <a:rPr lang="en-US" dirty="0"/>
              <a:t> yang </a:t>
            </a:r>
            <a:r>
              <a:rPr lang="en-US" dirty="0" err="1"/>
              <a:t>harus</a:t>
            </a:r>
            <a:r>
              <a:rPr lang="en-US" dirty="0"/>
              <a:t> </a:t>
            </a:r>
            <a:r>
              <a:rPr lang="en-US" dirty="0" err="1"/>
              <a:t>diperhatikan</a:t>
            </a:r>
            <a:r>
              <a:rPr lang="en-US" dirty="0"/>
              <a:t>, </a:t>
            </a:r>
            <a:r>
              <a:rPr lang="en-US" dirty="0" err="1"/>
              <a:t>yaitu</a:t>
            </a:r>
            <a:r>
              <a:rPr lang="en-US" dirty="0"/>
              <a:t> : </a:t>
            </a:r>
            <a:r>
              <a:rPr lang="en-US" dirty="0" err="1"/>
              <a:t>daerah</a:t>
            </a:r>
            <a:r>
              <a:rPr lang="en-US" dirty="0"/>
              <a:t> </a:t>
            </a:r>
            <a:r>
              <a:rPr lang="en-US" dirty="0" err="1"/>
              <a:t>kerja</a:t>
            </a:r>
            <a:r>
              <a:rPr lang="en-US" dirty="0"/>
              <a:t> normal </a:t>
            </a:r>
            <a:r>
              <a:rPr lang="en-US" dirty="0" err="1"/>
              <a:t>dan</a:t>
            </a:r>
            <a:r>
              <a:rPr lang="en-US" dirty="0"/>
              <a:t> </a:t>
            </a:r>
            <a:r>
              <a:rPr lang="en-US" dirty="0" err="1"/>
              <a:t>daerah</a:t>
            </a:r>
            <a:r>
              <a:rPr lang="en-US" dirty="0"/>
              <a:t> </a:t>
            </a:r>
            <a:r>
              <a:rPr lang="en-US" dirty="0" err="1"/>
              <a:t>kerja</a:t>
            </a:r>
            <a:r>
              <a:rPr lang="en-US" dirty="0"/>
              <a:t> </a:t>
            </a:r>
            <a:r>
              <a:rPr lang="en-US" dirty="0" err="1"/>
              <a:t>maksimum</a:t>
            </a:r>
            <a:endParaRPr lang="id-ID" dirty="0"/>
          </a:p>
          <a:p>
            <a:pPr marL="530225" lvl="2" indent="-265113"/>
            <a:r>
              <a:rPr lang="en-US" dirty="0"/>
              <a:t>Daerah </a:t>
            </a:r>
            <a:r>
              <a:rPr lang="en-US" dirty="0" err="1"/>
              <a:t>kerja</a:t>
            </a:r>
            <a:r>
              <a:rPr lang="en-US" dirty="0"/>
              <a:t> normal </a:t>
            </a:r>
            <a:r>
              <a:rPr lang="en-US" dirty="0" err="1"/>
              <a:t>adalah</a:t>
            </a:r>
            <a:r>
              <a:rPr lang="en-US" dirty="0"/>
              <a:t> </a:t>
            </a:r>
            <a:r>
              <a:rPr lang="en-US" dirty="0" err="1"/>
              <a:t>daerah</a:t>
            </a:r>
            <a:r>
              <a:rPr lang="en-US" dirty="0"/>
              <a:t> di </a:t>
            </a:r>
            <a:r>
              <a:rPr lang="en-US" dirty="0" err="1"/>
              <a:t>depan</a:t>
            </a:r>
            <a:r>
              <a:rPr lang="en-US" dirty="0"/>
              <a:t> </a:t>
            </a:r>
            <a:r>
              <a:rPr lang="en-US" dirty="0" err="1"/>
              <a:t>pekerja</a:t>
            </a:r>
            <a:r>
              <a:rPr lang="en-US" dirty="0"/>
              <a:t> yang </a:t>
            </a:r>
            <a:r>
              <a:rPr lang="en-US" dirty="0" err="1"/>
              <a:t>dapat</a:t>
            </a:r>
            <a:r>
              <a:rPr lang="en-US" dirty="0"/>
              <a:t> </a:t>
            </a:r>
            <a:r>
              <a:rPr lang="en-US" dirty="0" err="1"/>
              <a:t>disapu</a:t>
            </a:r>
            <a:r>
              <a:rPr lang="en-US" dirty="0"/>
              <a:t> </a:t>
            </a:r>
            <a:r>
              <a:rPr lang="en-US" dirty="0" err="1"/>
              <a:t>oleh</a:t>
            </a:r>
            <a:r>
              <a:rPr lang="en-US" dirty="0"/>
              <a:t> </a:t>
            </a:r>
            <a:r>
              <a:rPr lang="en-US" dirty="0" err="1"/>
              <a:t>kedua</a:t>
            </a:r>
            <a:r>
              <a:rPr lang="en-US" dirty="0"/>
              <a:t> </a:t>
            </a:r>
            <a:r>
              <a:rPr lang="en-US" dirty="0" err="1"/>
              <a:t>tangan</a:t>
            </a:r>
            <a:r>
              <a:rPr lang="en-US" dirty="0"/>
              <a:t> </a:t>
            </a:r>
            <a:r>
              <a:rPr lang="en-US" dirty="0" err="1"/>
              <a:t>bagian</a:t>
            </a:r>
            <a:r>
              <a:rPr lang="en-US" dirty="0"/>
              <a:t> </a:t>
            </a:r>
            <a:r>
              <a:rPr lang="en-US" dirty="0" err="1"/>
              <a:t>depan</a:t>
            </a:r>
            <a:r>
              <a:rPr lang="en-US" dirty="0"/>
              <a:t> </a:t>
            </a:r>
            <a:r>
              <a:rPr lang="en-US" dirty="0" err="1"/>
              <a:t>dengan</a:t>
            </a:r>
            <a:r>
              <a:rPr lang="en-US" dirty="0"/>
              <a:t> </a:t>
            </a:r>
            <a:r>
              <a:rPr lang="en-US" dirty="0" err="1"/>
              <a:t>tidak</a:t>
            </a:r>
            <a:r>
              <a:rPr lang="en-US" dirty="0"/>
              <a:t> </a:t>
            </a:r>
            <a:r>
              <a:rPr lang="en-US" dirty="0" err="1"/>
              <a:t>mengerakkan</a:t>
            </a:r>
            <a:r>
              <a:rPr lang="en-US" dirty="0"/>
              <a:t> </a:t>
            </a:r>
            <a:r>
              <a:rPr lang="en-US" dirty="0" err="1"/>
              <a:t>legan</a:t>
            </a:r>
            <a:r>
              <a:rPr lang="en-US" dirty="0"/>
              <a:t> </a:t>
            </a:r>
            <a:r>
              <a:rPr lang="en-US" dirty="0" err="1"/>
              <a:t>bagian</a:t>
            </a:r>
            <a:r>
              <a:rPr lang="en-US" dirty="0"/>
              <a:t> </a:t>
            </a:r>
            <a:r>
              <a:rPr lang="en-US" dirty="0" err="1"/>
              <a:t>atas</a:t>
            </a:r>
            <a:endParaRPr lang="id-ID" dirty="0"/>
          </a:p>
          <a:p>
            <a:pPr marL="530225" lvl="2" indent="-265113"/>
            <a:r>
              <a:rPr lang="en-US" dirty="0"/>
              <a:t>Daerah </a:t>
            </a:r>
            <a:r>
              <a:rPr lang="en-US" dirty="0" err="1"/>
              <a:t>kerja</a:t>
            </a:r>
            <a:r>
              <a:rPr lang="en-US" dirty="0"/>
              <a:t> </a:t>
            </a:r>
            <a:r>
              <a:rPr lang="en-US" dirty="0" err="1"/>
              <a:t>maksimum</a:t>
            </a:r>
            <a:r>
              <a:rPr lang="en-US" dirty="0"/>
              <a:t> </a:t>
            </a:r>
            <a:r>
              <a:rPr lang="en-US" dirty="0" err="1"/>
              <a:t>adalah</a:t>
            </a:r>
            <a:r>
              <a:rPr lang="en-US" dirty="0"/>
              <a:t> </a:t>
            </a:r>
            <a:r>
              <a:rPr lang="en-US" dirty="0" err="1"/>
              <a:t>daerah</a:t>
            </a:r>
            <a:r>
              <a:rPr lang="en-US" dirty="0"/>
              <a:t> yang </a:t>
            </a:r>
            <a:r>
              <a:rPr lang="en-US" dirty="0" err="1"/>
              <a:t>dapat</a:t>
            </a:r>
            <a:r>
              <a:rPr lang="en-US" dirty="0"/>
              <a:t> </a:t>
            </a:r>
            <a:r>
              <a:rPr lang="en-US" dirty="0" err="1"/>
              <a:t>dijangkau</a:t>
            </a:r>
            <a:r>
              <a:rPr lang="en-US" dirty="0"/>
              <a:t> </a:t>
            </a:r>
            <a:r>
              <a:rPr lang="en-US" dirty="0" err="1"/>
              <a:t>oleh</a:t>
            </a:r>
            <a:r>
              <a:rPr lang="en-US" dirty="0"/>
              <a:t> </a:t>
            </a:r>
            <a:r>
              <a:rPr lang="en-US" dirty="0" err="1"/>
              <a:t>tangan</a:t>
            </a:r>
            <a:r>
              <a:rPr lang="en-US" dirty="0"/>
              <a:t> </a:t>
            </a:r>
            <a:r>
              <a:rPr lang="en-US" dirty="0" err="1"/>
              <a:t>jika</a:t>
            </a:r>
            <a:r>
              <a:rPr lang="en-US" dirty="0"/>
              <a:t> </a:t>
            </a:r>
            <a:r>
              <a:rPr lang="en-US" dirty="0" err="1"/>
              <a:t>direntangkan</a:t>
            </a:r>
            <a:r>
              <a:rPr lang="en-US" dirty="0"/>
              <a:t> </a:t>
            </a:r>
            <a:r>
              <a:rPr lang="en-US" dirty="0" err="1"/>
              <a:t>secara</a:t>
            </a:r>
            <a:r>
              <a:rPr lang="en-US" dirty="0"/>
              <a:t> </a:t>
            </a:r>
            <a:r>
              <a:rPr lang="en-US" dirty="0" err="1"/>
              <a:t>penuh</a:t>
            </a:r>
            <a:endParaRPr lang="id-ID" dirty="0"/>
          </a:p>
          <a:p>
            <a:pPr marL="45720" indent="0">
              <a:buNone/>
            </a:pPr>
            <a:endParaRPr lang="id-ID" dirty="0"/>
          </a:p>
        </p:txBody>
      </p:sp>
    </p:spTree>
    <p:extLst>
      <p:ext uri="{BB962C8B-B14F-4D97-AF65-F5344CB8AC3E}">
        <p14:creationId xmlns:p14="http://schemas.microsoft.com/office/powerpoint/2010/main" val="76364232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188640"/>
            <a:ext cx="6512511" cy="1143000"/>
          </a:xfrm>
        </p:spPr>
        <p:txBody>
          <a:bodyPr/>
          <a:lstStyle/>
          <a:p>
            <a:pPr marL="0" indent="0" algn="l">
              <a:buNone/>
            </a:pPr>
            <a:r>
              <a:rPr lang="id-ID" dirty="0" smtClean="0"/>
              <a:t>6-7 </a:t>
            </a:r>
            <a:r>
              <a:rPr lang="id-ID" dirty="0"/>
              <a:t>EKONOMI GERAKAN</a:t>
            </a:r>
          </a:p>
        </p:txBody>
      </p:sp>
      <p:sp>
        <p:nvSpPr>
          <p:cNvPr id="3" name="Content Placeholder 2"/>
          <p:cNvSpPr>
            <a:spLocks noGrp="1"/>
          </p:cNvSpPr>
          <p:nvPr>
            <p:ph sz="quarter" idx="13"/>
          </p:nvPr>
        </p:nvSpPr>
        <p:spPr>
          <a:xfrm>
            <a:off x="827584" y="1340768"/>
            <a:ext cx="7632848" cy="4752528"/>
          </a:xfrm>
        </p:spPr>
        <p:txBody>
          <a:bodyPr>
            <a:normAutofit fontScale="92500"/>
          </a:bodyPr>
          <a:lstStyle/>
          <a:p>
            <a:pPr marL="45720" indent="0" algn="just">
              <a:buNone/>
            </a:pPr>
            <a:r>
              <a:rPr lang="en-US" b="1" dirty="0"/>
              <a:t>PRINSIP-PRINSIP EKONOMI GERAKAN DIHUBUNGKAN DENGAN PENGATURAN TATA LETAK TEMPAT </a:t>
            </a:r>
            <a:r>
              <a:rPr lang="en-US" b="1" dirty="0" smtClean="0"/>
              <a:t>KERJA</a:t>
            </a:r>
            <a:endParaRPr lang="id-ID" b="1" dirty="0"/>
          </a:p>
          <a:p>
            <a:pPr marL="45720" indent="0" algn="just">
              <a:buNone/>
            </a:pPr>
            <a:endParaRPr lang="id-ID" b="1" dirty="0" smtClean="0"/>
          </a:p>
          <a:p>
            <a:pPr marL="354013" lvl="2" indent="-265113">
              <a:buNone/>
            </a:pPr>
            <a:r>
              <a:rPr lang="id-ID" dirty="0" smtClean="0"/>
              <a:t>c.</a:t>
            </a:r>
            <a:r>
              <a:rPr lang="id-ID" sz="2000" dirty="0" smtClean="0"/>
              <a:t> </a:t>
            </a:r>
            <a:r>
              <a:rPr lang="en-US" sz="2000" dirty="0" err="1" smtClean="0"/>
              <a:t>Bahan</a:t>
            </a:r>
            <a:r>
              <a:rPr lang="en-US" sz="2000" dirty="0" smtClean="0"/>
              <a:t> </a:t>
            </a:r>
            <a:r>
              <a:rPr lang="en-US" sz="2000" dirty="0"/>
              <a:t>yang </a:t>
            </a:r>
            <a:r>
              <a:rPr lang="en-US" sz="2000" dirty="0" err="1"/>
              <a:t>akan</a:t>
            </a:r>
            <a:r>
              <a:rPr lang="en-US" sz="2000" dirty="0"/>
              <a:t> </a:t>
            </a:r>
            <a:r>
              <a:rPr lang="en-US" sz="2000" dirty="0" err="1"/>
              <a:t>dikerjakan</a:t>
            </a:r>
            <a:r>
              <a:rPr lang="en-US" sz="2000" dirty="0"/>
              <a:t> </a:t>
            </a:r>
            <a:r>
              <a:rPr lang="en-US" sz="2000" dirty="0" err="1"/>
              <a:t>ditempatkan</a:t>
            </a:r>
            <a:r>
              <a:rPr lang="en-US" sz="2000" dirty="0"/>
              <a:t> </a:t>
            </a:r>
            <a:r>
              <a:rPr lang="en-US" sz="2000" dirty="0" err="1"/>
              <a:t>dekat</a:t>
            </a:r>
            <a:r>
              <a:rPr lang="en-US" sz="2000" dirty="0"/>
              <a:t> </a:t>
            </a:r>
            <a:r>
              <a:rPr lang="en-US" sz="2000" dirty="0" err="1"/>
              <a:t>dengan</a:t>
            </a:r>
            <a:r>
              <a:rPr lang="en-US" sz="2000" dirty="0"/>
              <a:t> </a:t>
            </a:r>
            <a:r>
              <a:rPr lang="en-US" sz="2000" dirty="0" err="1"/>
              <a:t>posisi</a:t>
            </a:r>
            <a:r>
              <a:rPr lang="en-US" sz="2000" dirty="0"/>
              <a:t> </a:t>
            </a:r>
            <a:r>
              <a:rPr lang="en-US" sz="2000" dirty="0" err="1" smtClean="0"/>
              <a:t>badan</a:t>
            </a:r>
            <a:endParaRPr lang="id-ID" sz="2000" dirty="0"/>
          </a:p>
          <a:p>
            <a:pPr marL="354013" lvl="2" indent="-265113">
              <a:buNone/>
            </a:pPr>
            <a:r>
              <a:rPr lang="id-ID" sz="2000" dirty="0" smtClean="0"/>
              <a:t>d. </a:t>
            </a:r>
            <a:r>
              <a:rPr lang="en-US" sz="2000" dirty="0" err="1" smtClean="0"/>
              <a:t>Sebaiknya</a:t>
            </a:r>
            <a:r>
              <a:rPr lang="en-US" sz="2000" dirty="0" smtClean="0"/>
              <a:t> </a:t>
            </a:r>
            <a:r>
              <a:rPr lang="en-US" sz="2000" dirty="0" err="1"/>
              <a:t>untuk</a:t>
            </a:r>
            <a:r>
              <a:rPr lang="en-US" sz="2000" dirty="0"/>
              <a:t> </a:t>
            </a:r>
            <a:r>
              <a:rPr lang="en-US" sz="2000" dirty="0" err="1"/>
              <a:t>menyalurkan</a:t>
            </a:r>
            <a:r>
              <a:rPr lang="en-US" sz="2000" dirty="0"/>
              <a:t> </a:t>
            </a:r>
            <a:r>
              <a:rPr lang="en-US" sz="2000" dirty="0" err="1"/>
              <a:t>obyek</a:t>
            </a:r>
            <a:r>
              <a:rPr lang="en-US" sz="2000" dirty="0"/>
              <a:t> yang </a:t>
            </a:r>
            <a:r>
              <a:rPr lang="en-US" sz="2000" dirty="0" err="1"/>
              <a:t>sudah</a:t>
            </a:r>
            <a:r>
              <a:rPr lang="en-US" sz="2000" dirty="0"/>
              <a:t> </a:t>
            </a:r>
            <a:r>
              <a:rPr lang="en-US" sz="2000" dirty="0" err="1"/>
              <a:t>selesai</a:t>
            </a:r>
            <a:r>
              <a:rPr lang="en-US" sz="2000" dirty="0"/>
              <a:t> </a:t>
            </a:r>
            <a:r>
              <a:rPr lang="en-US" sz="2000" dirty="0" err="1"/>
              <a:t>dikerjakan</a:t>
            </a:r>
            <a:r>
              <a:rPr lang="en-US" sz="2000" dirty="0"/>
              <a:t>, </a:t>
            </a:r>
            <a:r>
              <a:rPr lang="en-US" sz="2000" dirty="0" err="1"/>
              <a:t>dirancang</a:t>
            </a:r>
            <a:r>
              <a:rPr lang="en-US" sz="2000" dirty="0"/>
              <a:t> </a:t>
            </a:r>
            <a:r>
              <a:rPr lang="en-US" sz="2000" dirty="0" err="1"/>
              <a:t>mekanisme</a:t>
            </a:r>
            <a:r>
              <a:rPr lang="en-US" sz="2000" dirty="0"/>
              <a:t> yang </a:t>
            </a:r>
            <a:r>
              <a:rPr lang="en-US" sz="2000" dirty="0" err="1"/>
              <a:t>baik</a:t>
            </a:r>
            <a:endParaRPr lang="id-ID" sz="2000" dirty="0"/>
          </a:p>
          <a:p>
            <a:pPr marL="633413" lvl="2" indent="-279400" algn="just"/>
            <a:r>
              <a:rPr lang="id-ID" sz="2000" dirty="0"/>
              <a:t>Penempatan obyek yang telah selesai dikerjakan sebaiknya diatur dengan mempertimbangkan cara kerja keseluruhan termasuk urut-urutan gerakannya.</a:t>
            </a:r>
          </a:p>
          <a:p>
            <a:pPr marL="633413" lvl="2" indent="-279400" algn="just"/>
            <a:r>
              <a:rPr lang="id-ID" sz="2000" dirty="0"/>
              <a:t>Untuk membantu penempatan obyek yang telah selesai dapat dirancang suatu mekanisme penyaluran obyek ke tempat penyimpanan dengan memanfaatkan prinsip gaya berat, sehingga tangan terbebas dari gerakan pengangkutan.</a:t>
            </a:r>
          </a:p>
          <a:p>
            <a:pPr marL="45720" indent="0" algn="just">
              <a:buNone/>
            </a:pPr>
            <a:endParaRPr lang="id-ID" b="1" dirty="0"/>
          </a:p>
          <a:p>
            <a:endParaRPr lang="id-ID" dirty="0"/>
          </a:p>
        </p:txBody>
      </p:sp>
    </p:spTree>
    <p:extLst>
      <p:ext uri="{BB962C8B-B14F-4D97-AF65-F5344CB8AC3E}">
        <p14:creationId xmlns:p14="http://schemas.microsoft.com/office/powerpoint/2010/main" val="273266437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260648"/>
            <a:ext cx="6512511" cy="1143000"/>
          </a:xfrm>
        </p:spPr>
        <p:txBody>
          <a:bodyPr/>
          <a:lstStyle/>
          <a:p>
            <a:pPr marL="0" indent="0" algn="l">
              <a:buNone/>
            </a:pPr>
            <a:r>
              <a:rPr lang="id-ID" dirty="0" smtClean="0"/>
              <a:t>6-8 </a:t>
            </a:r>
            <a:r>
              <a:rPr lang="id-ID" dirty="0"/>
              <a:t>EKONOMI GERAKAN</a:t>
            </a:r>
          </a:p>
        </p:txBody>
      </p:sp>
      <p:sp>
        <p:nvSpPr>
          <p:cNvPr id="3" name="Content Placeholder 2"/>
          <p:cNvSpPr>
            <a:spLocks noGrp="1"/>
          </p:cNvSpPr>
          <p:nvPr>
            <p:ph sz="quarter" idx="13"/>
          </p:nvPr>
        </p:nvSpPr>
        <p:spPr>
          <a:xfrm>
            <a:off x="899592" y="1412776"/>
            <a:ext cx="7488832" cy="4824536"/>
          </a:xfrm>
        </p:spPr>
        <p:txBody>
          <a:bodyPr/>
          <a:lstStyle/>
          <a:p>
            <a:pPr marL="45720" indent="0" algn="just">
              <a:buNone/>
            </a:pPr>
            <a:r>
              <a:rPr lang="en-US" b="1" dirty="0"/>
              <a:t>PRINSIP-PRINSIP EKONOMI GERAKAN DIHUBUNGKAN DENGAN PENGATURAN TATA LETAK TEMPAT </a:t>
            </a:r>
            <a:r>
              <a:rPr lang="en-US" b="1" dirty="0" smtClean="0"/>
              <a:t>KERJA</a:t>
            </a:r>
            <a:endParaRPr lang="id-ID" b="1" dirty="0" smtClean="0"/>
          </a:p>
          <a:p>
            <a:pPr marL="45720" indent="0" algn="just">
              <a:buNone/>
            </a:pPr>
            <a:endParaRPr lang="id-ID" b="1" dirty="0"/>
          </a:p>
          <a:p>
            <a:pPr marL="442913" lvl="2" indent="-354013" algn="just">
              <a:buNone/>
            </a:pPr>
            <a:r>
              <a:rPr lang="id-ID" dirty="0" smtClean="0"/>
              <a:t>e. </a:t>
            </a:r>
            <a:r>
              <a:rPr lang="en-US" dirty="0" err="1" smtClean="0"/>
              <a:t>Bahan-bahan</a:t>
            </a:r>
            <a:r>
              <a:rPr lang="en-US" dirty="0" smtClean="0"/>
              <a:t> </a:t>
            </a:r>
            <a:r>
              <a:rPr lang="en-US" dirty="0" err="1"/>
              <a:t>dan</a:t>
            </a:r>
            <a:r>
              <a:rPr lang="en-US" dirty="0"/>
              <a:t> </a:t>
            </a:r>
            <a:r>
              <a:rPr lang="en-US" dirty="0" err="1"/>
              <a:t>peralatan</a:t>
            </a:r>
            <a:r>
              <a:rPr lang="en-US" dirty="0"/>
              <a:t> </a:t>
            </a:r>
            <a:r>
              <a:rPr lang="en-US" dirty="0" err="1"/>
              <a:t>sebaiknya</a:t>
            </a:r>
            <a:r>
              <a:rPr lang="en-US" dirty="0"/>
              <a:t> </a:t>
            </a:r>
            <a:r>
              <a:rPr lang="en-US" dirty="0" err="1"/>
              <a:t>ditempatkan</a:t>
            </a:r>
            <a:r>
              <a:rPr lang="en-US" dirty="0"/>
              <a:t> </a:t>
            </a:r>
            <a:r>
              <a:rPr lang="en-US" dirty="0" err="1"/>
              <a:t>sedemikian</a:t>
            </a:r>
            <a:r>
              <a:rPr lang="en-US" dirty="0"/>
              <a:t> </a:t>
            </a:r>
            <a:r>
              <a:rPr lang="en-US" dirty="0" err="1"/>
              <a:t>rupa</a:t>
            </a:r>
            <a:r>
              <a:rPr lang="en-US" dirty="0"/>
              <a:t> </a:t>
            </a:r>
            <a:r>
              <a:rPr lang="en-US" dirty="0" err="1"/>
              <a:t>sehingga</a:t>
            </a:r>
            <a:r>
              <a:rPr lang="en-US" dirty="0"/>
              <a:t> </a:t>
            </a:r>
            <a:r>
              <a:rPr lang="en-US" dirty="0" err="1"/>
              <a:t>gerakan-gerakan</a:t>
            </a:r>
            <a:r>
              <a:rPr lang="en-US" dirty="0"/>
              <a:t> </a:t>
            </a:r>
            <a:r>
              <a:rPr lang="en-US" dirty="0" err="1"/>
              <a:t>dapat</a:t>
            </a:r>
            <a:r>
              <a:rPr lang="en-US" dirty="0"/>
              <a:t> </a:t>
            </a:r>
            <a:r>
              <a:rPr lang="en-US" dirty="0" err="1"/>
              <a:t>dilakukan</a:t>
            </a:r>
            <a:r>
              <a:rPr lang="en-US" dirty="0"/>
              <a:t> </a:t>
            </a:r>
            <a:r>
              <a:rPr lang="en-US" dirty="0" err="1"/>
              <a:t>dengan</a:t>
            </a:r>
            <a:r>
              <a:rPr lang="en-US" dirty="0"/>
              <a:t> </a:t>
            </a:r>
            <a:r>
              <a:rPr lang="en-US" dirty="0" err="1"/>
              <a:t>urutan</a:t>
            </a:r>
            <a:r>
              <a:rPr lang="en-US" dirty="0"/>
              <a:t> </a:t>
            </a:r>
            <a:r>
              <a:rPr lang="en-US" dirty="0" err="1"/>
              <a:t>terbaik</a:t>
            </a:r>
            <a:endParaRPr lang="id-ID" dirty="0"/>
          </a:p>
          <a:p>
            <a:pPr marL="822325" lvl="2" indent="-379413" algn="just"/>
            <a:r>
              <a:rPr lang="en-US" dirty="0" err="1"/>
              <a:t>Dengan</a:t>
            </a:r>
            <a:r>
              <a:rPr lang="en-US" dirty="0"/>
              <a:t> </a:t>
            </a:r>
            <a:r>
              <a:rPr lang="en-US" dirty="0" err="1"/>
              <a:t>menempatkan</a:t>
            </a:r>
            <a:r>
              <a:rPr lang="en-US" dirty="0"/>
              <a:t> </a:t>
            </a:r>
            <a:r>
              <a:rPr lang="en-US" dirty="0" err="1"/>
              <a:t>bahan</a:t>
            </a:r>
            <a:r>
              <a:rPr lang="en-US" dirty="0"/>
              <a:t> </a:t>
            </a:r>
            <a:r>
              <a:rPr lang="en-US" dirty="0" err="1"/>
              <a:t>dan</a:t>
            </a:r>
            <a:r>
              <a:rPr lang="en-US" dirty="0"/>
              <a:t> </a:t>
            </a:r>
            <a:r>
              <a:rPr lang="en-US" dirty="0" err="1"/>
              <a:t>peralatan</a:t>
            </a:r>
            <a:r>
              <a:rPr lang="en-US" dirty="0"/>
              <a:t> </a:t>
            </a:r>
            <a:r>
              <a:rPr lang="en-US" dirty="0" err="1"/>
              <a:t>dengan</a:t>
            </a:r>
            <a:r>
              <a:rPr lang="en-US" dirty="0"/>
              <a:t> </a:t>
            </a:r>
            <a:r>
              <a:rPr lang="en-US" dirty="0" err="1"/>
              <a:t>urutan</a:t>
            </a:r>
            <a:r>
              <a:rPr lang="en-US" dirty="0"/>
              <a:t> </a:t>
            </a:r>
            <a:r>
              <a:rPr lang="en-US" dirty="0" err="1"/>
              <a:t>terbaik</a:t>
            </a:r>
            <a:r>
              <a:rPr lang="en-US" dirty="0"/>
              <a:t> </a:t>
            </a:r>
            <a:r>
              <a:rPr lang="en-US" dirty="0" err="1"/>
              <a:t>maka</a:t>
            </a:r>
            <a:r>
              <a:rPr lang="en-US" dirty="0"/>
              <a:t> </a:t>
            </a:r>
            <a:r>
              <a:rPr lang="en-US" dirty="0" err="1"/>
              <a:t>tangan</a:t>
            </a:r>
            <a:r>
              <a:rPr lang="en-US" dirty="0"/>
              <a:t> </a:t>
            </a:r>
            <a:r>
              <a:rPr lang="en-US" dirty="0" err="1"/>
              <a:t>dapat</a:t>
            </a:r>
            <a:r>
              <a:rPr lang="en-US" dirty="0"/>
              <a:t> </a:t>
            </a:r>
            <a:r>
              <a:rPr lang="en-US" dirty="0" err="1"/>
              <a:t>mengambil</a:t>
            </a:r>
            <a:r>
              <a:rPr lang="en-US" dirty="0"/>
              <a:t> </a:t>
            </a:r>
            <a:r>
              <a:rPr lang="en-US" dirty="0" err="1"/>
              <a:t>bahan</a:t>
            </a:r>
            <a:r>
              <a:rPr lang="en-US" dirty="0"/>
              <a:t> yang </a:t>
            </a:r>
            <a:r>
              <a:rPr lang="en-US" dirty="0" err="1"/>
              <a:t>diperlukan</a:t>
            </a:r>
            <a:r>
              <a:rPr lang="en-US" dirty="0"/>
              <a:t> </a:t>
            </a:r>
            <a:r>
              <a:rPr lang="en-US" dirty="0" err="1"/>
              <a:t>dengan</a:t>
            </a:r>
            <a:r>
              <a:rPr lang="en-US" dirty="0"/>
              <a:t> </a:t>
            </a:r>
            <a:r>
              <a:rPr lang="en-US" dirty="0" err="1"/>
              <a:t>secepatnya</a:t>
            </a:r>
            <a:endParaRPr lang="id-ID" dirty="0"/>
          </a:p>
          <a:p>
            <a:pPr marL="822325" lvl="2" indent="-379413" algn="just"/>
            <a:r>
              <a:rPr lang="en-US" dirty="0" err="1"/>
              <a:t>Posisi</a:t>
            </a:r>
            <a:r>
              <a:rPr lang="en-US" dirty="0"/>
              <a:t> </a:t>
            </a:r>
            <a:r>
              <a:rPr lang="en-US" dirty="0" err="1"/>
              <a:t>penempatan</a:t>
            </a:r>
            <a:r>
              <a:rPr lang="en-US" dirty="0"/>
              <a:t> </a:t>
            </a:r>
            <a:r>
              <a:rPr lang="en-US" dirty="0" err="1"/>
              <a:t>suatu</a:t>
            </a:r>
            <a:r>
              <a:rPr lang="en-US" dirty="0"/>
              <a:t> </a:t>
            </a:r>
            <a:r>
              <a:rPr lang="en-US" dirty="0" err="1"/>
              <a:t>bahan</a:t>
            </a:r>
            <a:r>
              <a:rPr lang="en-US" dirty="0"/>
              <a:t> </a:t>
            </a:r>
            <a:r>
              <a:rPr lang="en-US" dirty="0" err="1"/>
              <a:t>dan</a:t>
            </a:r>
            <a:r>
              <a:rPr lang="en-US" dirty="0"/>
              <a:t> </a:t>
            </a:r>
            <a:r>
              <a:rPr lang="en-US" dirty="0" err="1"/>
              <a:t>peralatan</a:t>
            </a:r>
            <a:r>
              <a:rPr lang="en-US" dirty="0"/>
              <a:t> </a:t>
            </a:r>
            <a:r>
              <a:rPr lang="en-US" dirty="0" err="1"/>
              <a:t>terhadap</a:t>
            </a:r>
            <a:r>
              <a:rPr lang="en-US" dirty="0"/>
              <a:t> </a:t>
            </a:r>
            <a:r>
              <a:rPr lang="en-US" dirty="0" err="1"/>
              <a:t>elemen</a:t>
            </a:r>
            <a:r>
              <a:rPr lang="en-US" dirty="0"/>
              <a:t> </a:t>
            </a:r>
            <a:r>
              <a:rPr lang="en-US" dirty="0" err="1"/>
              <a:t>gerakan</a:t>
            </a:r>
            <a:r>
              <a:rPr lang="en-US" dirty="0"/>
              <a:t> yang </a:t>
            </a:r>
            <a:r>
              <a:rPr lang="en-US" dirty="0" err="1"/>
              <a:t>dilakukan</a:t>
            </a:r>
            <a:r>
              <a:rPr lang="en-US" dirty="0"/>
              <a:t> </a:t>
            </a:r>
            <a:r>
              <a:rPr lang="en-US" dirty="0" err="1"/>
              <a:t>terhadapnya</a:t>
            </a:r>
            <a:r>
              <a:rPr lang="en-US" dirty="0"/>
              <a:t> </a:t>
            </a:r>
            <a:r>
              <a:rPr lang="en-US" dirty="0" err="1"/>
              <a:t>akan</a:t>
            </a:r>
            <a:r>
              <a:rPr lang="en-US" dirty="0"/>
              <a:t> </a:t>
            </a:r>
            <a:r>
              <a:rPr lang="en-US" dirty="0" err="1"/>
              <a:t>berpengaruh</a:t>
            </a:r>
            <a:r>
              <a:rPr lang="en-US" dirty="0"/>
              <a:t> </a:t>
            </a:r>
            <a:r>
              <a:rPr lang="en-US" dirty="0" err="1"/>
              <a:t>pada</a:t>
            </a:r>
            <a:r>
              <a:rPr lang="en-US" dirty="0"/>
              <a:t> </a:t>
            </a:r>
            <a:r>
              <a:rPr lang="en-US" dirty="0" err="1"/>
              <a:t>waktu</a:t>
            </a:r>
            <a:r>
              <a:rPr lang="en-US" dirty="0"/>
              <a:t> </a:t>
            </a:r>
            <a:r>
              <a:rPr lang="en-US" dirty="0" err="1"/>
              <a:t>penyelesaian</a:t>
            </a:r>
            <a:r>
              <a:rPr lang="en-US" dirty="0"/>
              <a:t> </a:t>
            </a:r>
            <a:r>
              <a:rPr lang="en-US" dirty="0" err="1"/>
              <a:t>kerja</a:t>
            </a:r>
            <a:r>
              <a:rPr lang="en-US" dirty="0"/>
              <a:t> </a:t>
            </a:r>
            <a:r>
              <a:rPr lang="en-US" dirty="0" err="1"/>
              <a:t>secara</a:t>
            </a:r>
            <a:r>
              <a:rPr lang="en-US" dirty="0"/>
              <a:t> </a:t>
            </a:r>
            <a:r>
              <a:rPr lang="en-US" dirty="0" err="1"/>
              <a:t>keseluruhan</a:t>
            </a:r>
            <a:r>
              <a:rPr lang="en-US" dirty="0"/>
              <a:t>.</a:t>
            </a:r>
            <a:endParaRPr lang="id-ID" dirty="0"/>
          </a:p>
          <a:p>
            <a:pPr marL="45720" indent="0" algn="just">
              <a:buNone/>
            </a:pPr>
            <a:endParaRPr lang="id-ID" b="1" dirty="0"/>
          </a:p>
          <a:p>
            <a:endParaRPr lang="id-ID" dirty="0"/>
          </a:p>
        </p:txBody>
      </p:sp>
    </p:spTree>
    <p:extLst>
      <p:ext uri="{BB962C8B-B14F-4D97-AF65-F5344CB8AC3E}">
        <p14:creationId xmlns:p14="http://schemas.microsoft.com/office/powerpoint/2010/main" val="1040783733"/>
      </p:ext>
    </p:extLst>
  </p:cSld>
  <p:clrMapOvr>
    <a:masterClrMapping/>
  </p:clrMapOvr>
</p:sld>
</file>

<file path=ppt/theme/theme1.xml><?xml version="1.0" encoding="utf-8"?>
<a:theme xmlns:a="http://schemas.openxmlformats.org/drawingml/2006/main" name="Slipstream">
  <a:themeElements>
    <a:clrScheme name="Slipstream">
      <a:dk1>
        <a:sysClr val="windowText" lastClr="000000"/>
      </a:dk1>
      <a:lt1>
        <a:sysClr val="window" lastClr="FFFFFF"/>
      </a:lt1>
      <a:dk2>
        <a:srgbClr val="212745"/>
      </a:dk2>
      <a:lt2>
        <a:srgbClr val="B4DCFA"/>
      </a:lt2>
      <a:accent1>
        <a:srgbClr val="4E67C8"/>
      </a:accent1>
      <a:accent2>
        <a:srgbClr val="5ECCF3"/>
      </a:accent2>
      <a:accent3>
        <a:srgbClr val="A7EA52"/>
      </a:accent3>
      <a:accent4>
        <a:srgbClr val="5DCEAF"/>
      </a:accent4>
      <a:accent5>
        <a:srgbClr val="FF8021"/>
      </a:accent5>
      <a:accent6>
        <a:srgbClr val="F14124"/>
      </a:accent6>
      <a:hlink>
        <a:srgbClr val="56C7AA"/>
      </a:hlink>
      <a:folHlink>
        <a:srgbClr val="59A8D1"/>
      </a:folHlink>
    </a:clrScheme>
    <a:fontScheme name="Slipstream">
      <a:majorFont>
        <a:latin typeface="Trebuchet MS"/>
        <a:ea typeface=""/>
        <a:cs typeface=""/>
        <a:font script="Jpan" typeface="HGｺﾞｼｯｸM"/>
        <a:font script="Hang" typeface="HY그래픽B"/>
        <a:font script="Hans" typeface="方正姚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HGｺﾞｼｯｸM"/>
        <a:font script="Hang" typeface="HY그래픽M"/>
        <a:font script="Hans" typeface="方正姚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Slipstream">
      <a:fillStyleLst>
        <a:solidFill>
          <a:schemeClr val="phClr"/>
        </a:solidFill>
        <a:gradFill rotWithShape="1">
          <a:gsLst>
            <a:gs pos="28000">
              <a:schemeClr val="phClr">
                <a:tint val="18000"/>
                <a:satMod val="120000"/>
                <a:lumMod val="88000"/>
              </a:schemeClr>
            </a:gs>
            <a:gs pos="100000">
              <a:schemeClr val="phClr">
                <a:tint val="40000"/>
                <a:satMod val="100000"/>
                <a:lumMod val="78000"/>
              </a:schemeClr>
            </a:gs>
          </a:gsLst>
          <a:lin ang="5400000" scaled="0"/>
        </a:gradFill>
        <a:gradFill rotWithShape="1">
          <a:gsLst>
            <a:gs pos="0">
              <a:schemeClr val="phClr">
                <a:lumMod val="95000"/>
              </a:schemeClr>
            </a:gs>
            <a:gs pos="100000">
              <a:schemeClr val="phClr">
                <a:shade val="82000"/>
                <a:satMod val="125000"/>
                <a:lumMod val="74000"/>
              </a:schemeClr>
            </a:gs>
          </a:gsLst>
          <a:lin ang="5400000" scaled="0"/>
        </a:gradFill>
      </a:fillStyleLst>
      <a:lnStyleLst>
        <a:ln w="9525" cap="flat" cmpd="sng" algn="ctr">
          <a:solidFill>
            <a:schemeClr val="phClr"/>
          </a:solidFill>
          <a:prstDash val="solid"/>
        </a:ln>
        <a:ln w="15875" cap="flat" cmpd="sng" algn="ctr">
          <a:solidFill>
            <a:schemeClr val="phClr">
              <a:shade val="75000"/>
              <a:satMod val="125000"/>
              <a:lumMod val="75000"/>
            </a:schemeClr>
          </a:solidFill>
          <a:prstDash val="solid"/>
        </a:ln>
        <a:ln w="25400" cap="flat" cmpd="sng" algn="ctr">
          <a:solidFill>
            <a:schemeClr val="phClr"/>
          </a:solidFill>
          <a:prstDash val="solid"/>
        </a:ln>
      </a:lnStyleLst>
      <a:effectStyleLst>
        <a:effectStyle>
          <a:effectLst>
            <a:outerShdw blurRad="63500" dist="50800" dir="5400000" sx="98000" sy="98000" rotWithShape="0">
              <a:srgbClr val="000000">
                <a:alpha val="20000"/>
              </a:srgbClr>
            </a:outerShdw>
          </a:effectLst>
        </a:effectStyle>
        <a:effectStyle>
          <a:effectLst>
            <a:outerShdw blurRad="40005" dist="22984" dir="5400000" rotWithShape="0">
              <a:srgbClr val="000000">
                <a:alpha val="45000"/>
              </a:srgbClr>
            </a:outerShdw>
          </a:effectLst>
          <a:scene3d>
            <a:camera prst="orthographicFront">
              <a:rot lat="0" lon="0" rev="0"/>
            </a:camera>
            <a:lightRig rig="balanced" dir="tr"/>
          </a:scene3d>
          <a:sp3d prstMaterial="matte">
            <a:bevelT w="19050" h="38100"/>
          </a:sp3d>
        </a:effectStyle>
        <a:effectStyle>
          <a:effectLst>
            <a:reflection blurRad="38100" stA="26000" endPos="23000" dist="25400" dir="5400000" sy="-100000" rotWithShape="0"/>
          </a:effectLst>
          <a:scene3d>
            <a:camera prst="orthographicFront">
              <a:rot lat="0" lon="0" rev="0"/>
            </a:camera>
            <a:lightRig rig="balanced" dir="tr"/>
          </a:scene3d>
          <a:sp3d contourW="14605" prstMaterial="plastic">
            <a:bevelT w="50800"/>
            <a:contourClr>
              <a:schemeClr val="phClr">
                <a:shade val="30000"/>
                <a:satMod val="120000"/>
              </a:schemeClr>
            </a:contourClr>
          </a:sp3d>
        </a:effectStyle>
      </a:effectStyleLst>
      <a:bgFillStyleLst>
        <a:solidFill>
          <a:schemeClr val="phClr"/>
        </a:solidFill>
        <a:gradFill rotWithShape="1">
          <a:gsLst>
            <a:gs pos="0">
              <a:schemeClr val="phClr">
                <a:tint val="98000"/>
                <a:shade val="90000"/>
                <a:satMod val="160000"/>
                <a:lumMod val="100000"/>
              </a:schemeClr>
            </a:gs>
            <a:gs pos="60000">
              <a:schemeClr val="phClr">
                <a:tint val="95000"/>
                <a:shade val="100000"/>
                <a:satMod val="130000"/>
                <a:lumMod val="130000"/>
              </a:schemeClr>
            </a:gs>
            <a:gs pos="100000">
              <a:schemeClr val="phClr">
                <a:tint val="97000"/>
                <a:shade val="100000"/>
                <a:hueMod val="100000"/>
                <a:satMod val="140000"/>
                <a:lumMod val="80000"/>
              </a:schemeClr>
            </a:gs>
          </a:gsLst>
          <a:path path="circle">
            <a:fillToRect l="20000" t="10000" r="20000" b="60000"/>
          </a:path>
        </a:gradFill>
        <a:gradFill rotWithShape="1">
          <a:gsLst>
            <a:gs pos="0">
              <a:schemeClr val="phClr">
                <a:tint val="94000"/>
                <a:satMod val="160000"/>
                <a:lumMod val="160000"/>
              </a:schemeClr>
            </a:gs>
            <a:gs pos="42000">
              <a:schemeClr val="phClr">
                <a:tint val="94000"/>
                <a:shade val="94000"/>
                <a:satMod val="160000"/>
                <a:lumMod val="130000"/>
              </a:schemeClr>
            </a:gs>
            <a:gs pos="100000">
              <a:schemeClr val="phClr">
                <a:tint val="97000"/>
                <a:shade val="94000"/>
                <a:satMod val="180000"/>
                <a:lumMod val="84000"/>
              </a:schemeClr>
            </a:gs>
          </a:gsLst>
          <a:path path="circle">
            <a:fillToRect l="24000" t="44000" r="24000" b="12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Slipstream</Template>
  <TotalTime>93</TotalTime>
  <Words>1294</Words>
  <Application>Microsoft Office PowerPoint</Application>
  <PresentationFormat>On-screen Show (4:3)</PresentationFormat>
  <Paragraphs>101</Paragraphs>
  <Slides>15</Slides>
  <Notes>0</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Slipstream</vt:lpstr>
      <vt:lpstr>EKONOMI GERAKAN </vt:lpstr>
      <vt:lpstr>6-1 EKONOMI GERAKAN</vt:lpstr>
      <vt:lpstr>6-2 EKONOMI GERAKAN</vt:lpstr>
      <vt:lpstr>6-3 EKONOMI GERAKAN</vt:lpstr>
      <vt:lpstr>6-4 EKONOMI GERAKAN</vt:lpstr>
      <vt:lpstr>6-5 EKONOMI GERAKAN</vt:lpstr>
      <vt:lpstr>6-6 EKONOMI GERAKAN</vt:lpstr>
      <vt:lpstr>6-7 EKONOMI GERAKAN</vt:lpstr>
      <vt:lpstr>6-8 EKONOMI GERAKAN</vt:lpstr>
      <vt:lpstr>6-9 EKONOMI GERAKAN</vt:lpstr>
      <vt:lpstr>6-10 EKONOMI GERAKAN</vt:lpstr>
      <vt:lpstr>6-10 EKONOMI GERAKAN</vt:lpstr>
      <vt:lpstr>6-11 EKONOMI GERAKAN</vt:lpstr>
      <vt:lpstr>6-12 EKONOMI GERAKAN</vt:lpstr>
      <vt:lpstr>6-13 EKONOMI GERAKAN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EKONOMI GERAKAN </dc:title>
  <dc:creator>asus</dc:creator>
  <cp:lastModifiedBy>asus</cp:lastModifiedBy>
  <cp:revision>16</cp:revision>
  <dcterms:created xsi:type="dcterms:W3CDTF">2013-11-26T03:34:29Z</dcterms:created>
  <dcterms:modified xsi:type="dcterms:W3CDTF">2013-12-03T04:27:35Z</dcterms:modified>
</cp:coreProperties>
</file>